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273" r:id="rId4"/>
    <p:sldId id="260" r:id="rId5"/>
    <p:sldId id="261" r:id="rId6"/>
    <p:sldId id="262" r:id="rId7"/>
    <p:sldId id="272" r:id="rId8"/>
    <p:sldId id="263" r:id="rId9"/>
    <p:sldId id="265" r:id="rId10"/>
    <p:sldId id="274" r:id="rId11"/>
    <p:sldId id="269" r:id="rId12"/>
    <p:sldId id="270" r:id="rId13"/>
    <p:sldId id="275" r:id="rId14"/>
  </p:sldIdLst>
  <p:sldSz cx="3779838" cy="7019925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1" userDrawn="1">
          <p15:clr>
            <a:srgbClr val="A4A3A4"/>
          </p15:clr>
        </p15:guide>
        <p15:guide id="3" orient="horz" pos="261" userDrawn="1">
          <p15:clr>
            <a:srgbClr val="A4A3A4"/>
          </p15:clr>
        </p15:guide>
        <p15:guide id="4" orient="horz" userDrawn="1">
          <p15:clr>
            <a:srgbClr val="A4A3A4"/>
          </p15:clr>
        </p15:guide>
        <p15:guide id="5" pos="1190" userDrawn="1">
          <p15:clr>
            <a:srgbClr val="A4A3A4"/>
          </p15:clr>
        </p15:guide>
        <p15:guide id="6" pos="2381" userDrawn="1">
          <p15:clr>
            <a:srgbClr val="A4A3A4"/>
          </p15:clr>
        </p15:guide>
        <p15:guide id="7" userDrawn="1">
          <p15:clr>
            <a:srgbClr val="A4A3A4"/>
          </p15:clr>
        </p15:guide>
        <p15:guide id="8" pos="2302" userDrawn="1">
          <p15:clr>
            <a:srgbClr val="A4A3A4"/>
          </p15:clr>
        </p15:guide>
        <p15:guide id="9" pos="79" userDrawn="1">
          <p15:clr>
            <a:srgbClr val="A4A3A4"/>
          </p15:clr>
        </p15:guide>
        <p15:guide id="10" orient="horz" pos="487" userDrawn="1">
          <p15:clr>
            <a:srgbClr val="A4A3A4"/>
          </p15:clr>
        </p15:guide>
        <p15:guide id="12" orient="horz" pos="1599" userDrawn="1">
          <p15:clr>
            <a:srgbClr val="A4A3A4"/>
          </p15:clr>
        </p15:guide>
        <p15:guide id="13" pos="2256" userDrawn="1">
          <p15:clr>
            <a:srgbClr val="A4A3A4"/>
          </p15:clr>
        </p15:guide>
        <p15:guide id="14" orient="horz" pos="3708" userDrawn="1">
          <p15:clr>
            <a:srgbClr val="A4A3A4"/>
          </p15:clr>
        </p15:guide>
        <p15:guide id="17" orient="horz" pos="56" userDrawn="1">
          <p15:clr>
            <a:srgbClr val="A4A3A4"/>
          </p15:clr>
        </p15:guide>
        <p15:guide id="18" pos="125" userDrawn="1">
          <p15:clr>
            <a:srgbClr val="A4A3A4"/>
          </p15:clr>
        </p15:guide>
        <p15:guide id="19" orient="horz" pos="3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1A6BA9"/>
    <a:srgbClr val="FFCC99"/>
    <a:srgbClr val="FF9900"/>
    <a:srgbClr val="FF5050"/>
    <a:srgbClr val="F47920"/>
    <a:srgbClr val="B75409"/>
    <a:srgbClr val="9D9D9D"/>
    <a:srgbClr val="A4A3A4"/>
    <a:srgbClr val="616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89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3906" y="108"/>
      </p:cViewPr>
      <p:guideLst>
        <p:guide orient="horz" pos="2211"/>
        <p:guide orient="horz" pos="261"/>
        <p:guide orient="horz"/>
        <p:guide pos="1190"/>
        <p:guide pos="2381"/>
        <p:guide/>
        <p:guide pos="2302"/>
        <p:guide pos="79"/>
        <p:guide orient="horz" pos="487"/>
        <p:guide orient="horz" pos="1599"/>
        <p:guide pos="2256"/>
        <p:guide orient="horz" pos="3708"/>
        <p:guide orient="horz" pos="56"/>
        <p:guide pos="125"/>
        <p:guide orient="horz" pos="3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3ACF79B1-E931-47D0-AD99-E525750B92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CABD734-0780-4703-8F06-2ED9C35F74F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3372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4D66A-4199-460F-A730-49B398755C68}" type="datetimeFigureOut">
              <a:rPr lang="ko-KR" altLang="en-US" smtClean="0"/>
              <a:t>2020-02-29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839C72C-EF04-403F-9638-0D4533C2A3E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220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A82F836-84F6-4059-A0BC-FAD621A026D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3372" y="6456220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ADB63-EB62-437C-B69C-596FEA3496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536216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3372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33CAD-C066-4DC8-BBD5-9E87E904FE2B}" type="datetimeFigureOut">
              <a:rPr lang="ko-KR" altLang="en-US" smtClean="0"/>
              <a:t>2020-02-29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344988" y="849313"/>
            <a:ext cx="123666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2664" y="3271383"/>
            <a:ext cx="794131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456220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3372" y="6456220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84AC4-0651-47AD-95D5-EAB00D3591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81834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0"/>
            <a:ext cx="3212862" cy="196360"/>
          </a:xfrm>
        </p:spPr>
        <p:txBody>
          <a:bodyPr lIns="36000" tIns="36000" rIns="36000" bIns="36000" anchor="t">
            <a:normAutofit/>
          </a:bodyPr>
          <a:lstStyle>
            <a:lvl1pPr algn="r">
              <a:defRPr sz="1000">
                <a:latin typeface="경기천년제목 Light" panose="02020403020101020101" pitchFamily="18" charset="-127"/>
                <a:ea typeface="경기천년제목 Light" panose="02020403020101020101" pitchFamily="18" charset="-127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80" y="1550555"/>
            <a:ext cx="2834879" cy="62114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latin typeface="경기천년제목 Bold" panose="02020803020101020101" pitchFamily="18" charset="-127"/>
                <a:ea typeface="경기천년제목 Bold" panose="02020803020101020101" pitchFamily="18" charset="-127"/>
              </a:defRPr>
            </a:lvl1pPr>
            <a:lvl2pPr marL="467990" indent="0" algn="ctr">
              <a:buNone/>
              <a:defRPr sz="2047"/>
            </a:lvl2pPr>
            <a:lvl3pPr marL="935980" indent="0" algn="ctr">
              <a:buNone/>
              <a:defRPr sz="1842"/>
            </a:lvl3pPr>
            <a:lvl4pPr marL="1403970" indent="0" algn="ctr">
              <a:buNone/>
              <a:defRPr sz="1638"/>
            </a:lvl4pPr>
            <a:lvl5pPr marL="1871960" indent="0" algn="ctr">
              <a:buNone/>
              <a:defRPr sz="1638"/>
            </a:lvl5pPr>
            <a:lvl6pPr marL="2339950" indent="0" algn="ctr">
              <a:buNone/>
              <a:defRPr sz="1638"/>
            </a:lvl6pPr>
            <a:lvl7pPr marL="2807940" indent="0" algn="ctr">
              <a:buNone/>
              <a:defRPr sz="1638"/>
            </a:lvl7pPr>
            <a:lvl8pPr marL="3275929" indent="0" algn="ctr">
              <a:buNone/>
              <a:defRPr sz="1638"/>
            </a:lvl8pPr>
            <a:lvl9pPr marL="3743919" indent="0" algn="ctr">
              <a:buNone/>
              <a:defRPr sz="1638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58962-0ABC-48DA-B956-09CB5CABE0EA}" type="datetime1">
              <a:rPr lang="ko-KR" altLang="en-US" smtClean="0"/>
              <a:t>2020-02-29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F6E93-1EAB-4803-8684-E6F9156D17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8999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E445-3705-4693-A8F7-ED9F0AAE20D3}" type="datetime1">
              <a:rPr lang="ko-KR" altLang="en-US" smtClean="0"/>
              <a:t>2020-02-29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F6E93-1EAB-4803-8684-E6F9156D17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821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04947" y="373746"/>
            <a:ext cx="815028" cy="5949062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864" y="373746"/>
            <a:ext cx="2397835" cy="5949062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5A47-25A9-4898-A540-75BDA4E6D660}" type="datetime1">
              <a:rPr lang="ko-KR" altLang="en-US" smtClean="0"/>
              <a:t>2020-02-29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F6E93-1EAB-4803-8684-E6F9156D17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3783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C19CB-5610-4C07-BB3E-3441B351529E}" type="datetime1">
              <a:rPr lang="ko-KR" altLang="en-US" smtClean="0"/>
              <a:t>2020-02-29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F6E93-1EAB-4803-8684-E6F9156D17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7794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96" y="1750108"/>
            <a:ext cx="3260110" cy="2920093"/>
          </a:xfrm>
        </p:spPr>
        <p:txBody>
          <a:bodyPr anchor="b"/>
          <a:lstStyle>
            <a:lvl1pPr>
              <a:defRPr sz="6142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96" y="4697827"/>
            <a:ext cx="3260110" cy="1535608"/>
          </a:xfrm>
        </p:spPr>
        <p:txBody>
          <a:bodyPr/>
          <a:lstStyle>
            <a:lvl1pPr marL="0" indent="0">
              <a:buNone/>
              <a:defRPr sz="2457">
                <a:solidFill>
                  <a:schemeClr val="tx1"/>
                </a:solidFill>
              </a:defRPr>
            </a:lvl1pPr>
            <a:lvl2pPr marL="467990" indent="0">
              <a:buNone/>
              <a:defRPr sz="2047">
                <a:solidFill>
                  <a:schemeClr val="tx1">
                    <a:tint val="75000"/>
                  </a:schemeClr>
                </a:solidFill>
              </a:defRPr>
            </a:lvl2pPr>
            <a:lvl3pPr marL="935980" indent="0">
              <a:buNone/>
              <a:defRPr sz="1842">
                <a:solidFill>
                  <a:schemeClr val="tx1">
                    <a:tint val="75000"/>
                  </a:schemeClr>
                </a:solidFill>
              </a:defRPr>
            </a:lvl3pPr>
            <a:lvl4pPr marL="140397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4pPr>
            <a:lvl5pPr marL="187196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5pPr>
            <a:lvl6pPr marL="233995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6pPr>
            <a:lvl7pPr marL="280794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7pPr>
            <a:lvl8pPr marL="3275929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8pPr>
            <a:lvl9pPr marL="3743919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1F4D6-B5D6-469F-ABE7-72306E93EA25}" type="datetime1">
              <a:rPr lang="ko-KR" altLang="en-US" smtClean="0"/>
              <a:t>2020-02-29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F6E93-1EAB-4803-8684-E6F9156D17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661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864" y="1868730"/>
            <a:ext cx="1606431" cy="445407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13543" y="1868730"/>
            <a:ext cx="1606431" cy="445407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AC479-C98E-4B49-B7FA-9FDBAB02B9B6}" type="datetime1">
              <a:rPr lang="ko-KR" altLang="en-US" smtClean="0"/>
              <a:t>2020-02-29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F6E93-1EAB-4803-8684-E6F9156D17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1302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6" y="373748"/>
            <a:ext cx="3260110" cy="1356861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357" y="1720857"/>
            <a:ext cx="1599048" cy="843365"/>
          </a:xfrm>
        </p:spPr>
        <p:txBody>
          <a:bodyPr anchor="b"/>
          <a:lstStyle>
            <a:lvl1pPr marL="0" indent="0">
              <a:buNone/>
              <a:defRPr sz="2457" b="1"/>
            </a:lvl1pPr>
            <a:lvl2pPr marL="467990" indent="0">
              <a:buNone/>
              <a:defRPr sz="2047" b="1"/>
            </a:lvl2pPr>
            <a:lvl3pPr marL="935980" indent="0">
              <a:buNone/>
              <a:defRPr sz="1842" b="1"/>
            </a:lvl3pPr>
            <a:lvl4pPr marL="1403970" indent="0">
              <a:buNone/>
              <a:defRPr sz="1638" b="1"/>
            </a:lvl4pPr>
            <a:lvl5pPr marL="1871960" indent="0">
              <a:buNone/>
              <a:defRPr sz="1638" b="1"/>
            </a:lvl5pPr>
            <a:lvl6pPr marL="2339950" indent="0">
              <a:buNone/>
              <a:defRPr sz="1638" b="1"/>
            </a:lvl6pPr>
            <a:lvl7pPr marL="2807940" indent="0">
              <a:buNone/>
              <a:defRPr sz="1638" b="1"/>
            </a:lvl7pPr>
            <a:lvl8pPr marL="3275929" indent="0">
              <a:buNone/>
              <a:defRPr sz="1638" b="1"/>
            </a:lvl8pPr>
            <a:lvl9pPr marL="3743919" indent="0">
              <a:buNone/>
              <a:defRPr sz="1638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57" y="2564223"/>
            <a:ext cx="1599048" cy="377158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13543" y="1720857"/>
            <a:ext cx="1606923" cy="843365"/>
          </a:xfrm>
        </p:spPr>
        <p:txBody>
          <a:bodyPr anchor="b"/>
          <a:lstStyle>
            <a:lvl1pPr marL="0" indent="0">
              <a:buNone/>
              <a:defRPr sz="2457" b="1"/>
            </a:lvl1pPr>
            <a:lvl2pPr marL="467990" indent="0">
              <a:buNone/>
              <a:defRPr sz="2047" b="1"/>
            </a:lvl2pPr>
            <a:lvl3pPr marL="935980" indent="0">
              <a:buNone/>
              <a:defRPr sz="1842" b="1"/>
            </a:lvl3pPr>
            <a:lvl4pPr marL="1403970" indent="0">
              <a:buNone/>
              <a:defRPr sz="1638" b="1"/>
            </a:lvl4pPr>
            <a:lvl5pPr marL="1871960" indent="0">
              <a:buNone/>
              <a:defRPr sz="1638" b="1"/>
            </a:lvl5pPr>
            <a:lvl6pPr marL="2339950" indent="0">
              <a:buNone/>
              <a:defRPr sz="1638" b="1"/>
            </a:lvl6pPr>
            <a:lvl7pPr marL="2807940" indent="0">
              <a:buNone/>
              <a:defRPr sz="1638" b="1"/>
            </a:lvl7pPr>
            <a:lvl8pPr marL="3275929" indent="0">
              <a:buNone/>
              <a:defRPr sz="1638" b="1"/>
            </a:lvl8pPr>
            <a:lvl9pPr marL="3743919" indent="0">
              <a:buNone/>
              <a:defRPr sz="1638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13543" y="2564223"/>
            <a:ext cx="1606923" cy="377158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916ED-8C4A-4BB0-BA15-BD71663D43B2}" type="datetime1">
              <a:rPr lang="ko-KR" altLang="en-US" smtClean="0"/>
              <a:t>2020-02-29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F6E93-1EAB-4803-8684-E6F9156D17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410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9C0D-A505-4310-BBB0-5CB2CE0EF121}" type="datetime1">
              <a:rPr lang="ko-KR" altLang="en-US" smtClean="0"/>
              <a:t>2020-02-29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F6E93-1EAB-4803-8684-E6F9156D17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889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7F7DE-4354-4348-A090-BD0957C8DB93}" type="datetime1">
              <a:rPr lang="ko-KR" altLang="en-US" smtClean="0"/>
              <a:t>2020-02-29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F6E93-1EAB-4803-8684-E6F9156D17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8959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6" y="467995"/>
            <a:ext cx="1219096" cy="1637983"/>
          </a:xfrm>
        </p:spPr>
        <p:txBody>
          <a:bodyPr anchor="b"/>
          <a:lstStyle>
            <a:lvl1pPr>
              <a:defRPr sz="3276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6923" y="1010741"/>
            <a:ext cx="1913543" cy="4988697"/>
          </a:xfrm>
        </p:spPr>
        <p:txBody>
          <a:bodyPr/>
          <a:lstStyle>
            <a:lvl1pPr>
              <a:defRPr sz="3276"/>
            </a:lvl1pPr>
            <a:lvl2pPr>
              <a:defRPr sz="2866"/>
            </a:lvl2pPr>
            <a:lvl3pPr>
              <a:defRPr sz="2457"/>
            </a:lvl3pPr>
            <a:lvl4pPr>
              <a:defRPr sz="2047"/>
            </a:lvl4pPr>
            <a:lvl5pPr>
              <a:defRPr sz="2047"/>
            </a:lvl5pPr>
            <a:lvl6pPr>
              <a:defRPr sz="2047"/>
            </a:lvl6pPr>
            <a:lvl7pPr>
              <a:defRPr sz="2047"/>
            </a:lvl7pPr>
            <a:lvl8pPr>
              <a:defRPr sz="2047"/>
            </a:lvl8pPr>
            <a:lvl9pPr>
              <a:defRPr sz="204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0356" y="2105977"/>
            <a:ext cx="1219096" cy="3901584"/>
          </a:xfrm>
        </p:spPr>
        <p:txBody>
          <a:bodyPr/>
          <a:lstStyle>
            <a:lvl1pPr marL="0" indent="0">
              <a:buNone/>
              <a:defRPr sz="1638"/>
            </a:lvl1pPr>
            <a:lvl2pPr marL="467990" indent="0">
              <a:buNone/>
              <a:defRPr sz="1433"/>
            </a:lvl2pPr>
            <a:lvl3pPr marL="935980" indent="0">
              <a:buNone/>
              <a:defRPr sz="1228"/>
            </a:lvl3pPr>
            <a:lvl4pPr marL="1403970" indent="0">
              <a:buNone/>
              <a:defRPr sz="1024"/>
            </a:lvl4pPr>
            <a:lvl5pPr marL="1871960" indent="0">
              <a:buNone/>
              <a:defRPr sz="1024"/>
            </a:lvl5pPr>
            <a:lvl6pPr marL="2339950" indent="0">
              <a:buNone/>
              <a:defRPr sz="1024"/>
            </a:lvl6pPr>
            <a:lvl7pPr marL="2807940" indent="0">
              <a:buNone/>
              <a:defRPr sz="1024"/>
            </a:lvl7pPr>
            <a:lvl8pPr marL="3275929" indent="0">
              <a:buNone/>
              <a:defRPr sz="1024"/>
            </a:lvl8pPr>
            <a:lvl9pPr marL="3743919" indent="0">
              <a:buNone/>
              <a:defRPr sz="1024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732F-8721-46F0-89A8-B49171C248C8}" type="datetime1">
              <a:rPr lang="ko-KR" altLang="en-US" smtClean="0"/>
              <a:t>2020-02-29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F6E93-1EAB-4803-8684-E6F9156D17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9172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6" y="467995"/>
            <a:ext cx="1219096" cy="1637983"/>
          </a:xfrm>
        </p:spPr>
        <p:txBody>
          <a:bodyPr anchor="b"/>
          <a:lstStyle>
            <a:lvl1pPr>
              <a:defRPr sz="3276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06923" y="1010741"/>
            <a:ext cx="1913543" cy="4988697"/>
          </a:xfrm>
        </p:spPr>
        <p:txBody>
          <a:bodyPr anchor="t"/>
          <a:lstStyle>
            <a:lvl1pPr marL="0" indent="0">
              <a:buNone/>
              <a:defRPr sz="3276"/>
            </a:lvl1pPr>
            <a:lvl2pPr marL="467990" indent="0">
              <a:buNone/>
              <a:defRPr sz="2866"/>
            </a:lvl2pPr>
            <a:lvl3pPr marL="935980" indent="0">
              <a:buNone/>
              <a:defRPr sz="2457"/>
            </a:lvl3pPr>
            <a:lvl4pPr marL="1403970" indent="0">
              <a:buNone/>
              <a:defRPr sz="2047"/>
            </a:lvl4pPr>
            <a:lvl5pPr marL="1871960" indent="0">
              <a:buNone/>
              <a:defRPr sz="2047"/>
            </a:lvl5pPr>
            <a:lvl6pPr marL="2339950" indent="0">
              <a:buNone/>
              <a:defRPr sz="2047"/>
            </a:lvl6pPr>
            <a:lvl7pPr marL="2807940" indent="0">
              <a:buNone/>
              <a:defRPr sz="2047"/>
            </a:lvl7pPr>
            <a:lvl8pPr marL="3275929" indent="0">
              <a:buNone/>
              <a:defRPr sz="2047"/>
            </a:lvl8pPr>
            <a:lvl9pPr marL="3743919" indent="0">
              <a:buNone/>
              <a:defRPr sz="2047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0356" y="2105977"/>
            <a:ext cx="1219096" cy="3901584"/>
          </a:xfrm>
        </p:spPr>
        <p:txBody>
          <a:bodyPr/>
          <a:lstStyle>
            <a:lvl1pPr marL="0" indent="0">
              <a:buNone/>
              <a:defRPr sz="1638"/>
            </a:lvl1pPr>
            <a:lvl2pPr marL="467990" indent="0">
              <a:buNone/>
              <a:defRPr sz="1433"/>
            </a:lvl2pPr>
            <a:lvl3pPr marL="935980" indent="0">
              <a:buNone/>
              <a:defRPr sz="1228"/>
            </a:lvl3pPr>
            <a:lvl4pPr marL="1403970" indent="0">
              <a:buNone/>
              <a:defRPr sz="1024"/>
            </a:lvl4pPr>
            <a:lvl5pPr marL="1871960" indent="0">
              <a:buNone/>
              <a:defRPr sz="1024"/>
            </a:lvl5pPr>
            <a:lvl6pPr marL="2339950" indent="0">
              <a:buNone/>
              <a:defRPr sz="1024"/>
            </a:lvl6pPr>
            <a:lvl7pPr marL="2807940" indent="0">
              <a:buNone/>
              <a:defRPr sz="1024"/>
            </a:lvl7pPr>
            <a:lvl8pPr marL="3275929" indent="0">
              <a:buNone/>
              <a:defRPr sz="1024"/>
            </a:lvl8pPr>
            <a:lvl9pPr marL="3743919" indent="0">
              <a:buNone/>
              <a:defRPr sz="1024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5706-AC3E-4EB3-B305-DDB257FEB005}" type="datetime1">
              <a:rPr lang="ko-KR" altLang="en-US" smtClean="0"/>
              <a:t>2020-02-29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F6E93-1EAB-4803-8684-E6F9156D17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599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864" y="373748"/>
            <a:ext cx="3260110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864" y="1868730"/>
            <a:ext cx="3260110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9864" y="6506432"/>
            <a:ext cx="85046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FBDA0-E4ED-4128-B4CB-8A1025E47A3A}" type="datetime1">
              <a:rPr lang="ko-KR" altLang="en-US" smtClean="0"/>
              <a:t>2020-02-29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2072" y="6506432"/>
            <a:ext cx="1275695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9510" y="6506432"/>
            <a:ext cx="85046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F6E93-1EAB-4803-8684-E6F9156D17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7779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35980" rtl="0" eaLnBrk="1" latinLnBrk="1" hangingPunct="1">
        <a:lnSpc>
          <a:spcPct val="90000"/>
        </a:lnSpc>
        <a:spcBef>
          <a:spcPct val="0"/>
        </a:spcBef>
        <a:buNone/>
        <a:defRPr sz="450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3995" indent="-233995" algn="l" defTabSz="935980" rtl="0" eaLnBrk="1" latinLnBrk="1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2866" kern="1200">
          <a:solidFill>
            <a:schemeClr val="tx1"/>
          </a:solidFill>
          <a:latin typeface="+mn-lt"/>
          <a:ea typeface="+mn-ea"/>
          <a:cs typeface="+mn-cs"/>
        </a:defRPr>
      </a:lvl1pPr>
      <a:lvl2pPr marL="701985" indent="-233995" algn="l" defTabSz="935980" rtl="0" eaLnBrk="1" latinLnBrk="1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2pPr>
      <a:lvl3pPr marL="1169975" indent="-233995" algn="l" defTabSz="935980" rtl="0" eaLnBrk="1" latinLnBrk="1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2047" kern="1200">
          <a:solidFill>
            <a:schemeClr val="tx1"/>
          </a:solidFill>
          <a:latin typeface="+mn-lt"/>
          <a:ea typeface="+mn-ea"/>
          <a:cs typeface="+mn-cs"/>
        </a:defRPr>
      </a:lvl3pPr>
      <a:lvl4pPr marL="1637965" indent="-233995" algn="l" defTabSz="935980" rtl="0" eaLnBrk="1" latinLnBrk="1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4pPr>
      <a:lvl5pPr marL="2105955" indent="-233995" algn="l" defTabSz="935980" rtl="0" eaLnBrk="1" latinLnBrk="1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5pPr>
      <a:lvl6pPr marL="2573945" indent="-233995" algn="l" defTabSz="935980" rtl="0" eaLnBrk="1" latinLnBrk="1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6pPr>
      <a:lvl7pPr marL="3041934" indent="-233995" algn="l" defTabSz="935980" rtl="0" eaLnBrk="1" latinLnBrk="1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7pPr>
      <a:lvl8pPr marL="3509924" indent="-233995" algn="l" defTabSz="935980" rtl="0" eaLnBrk="1" latinLnBrk="1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8pPr>
      <a:lvl9pPr marL="3977914" indent="-233995" algn="l" defTabSz="935980" rtl="0" eaLnBrk="1" latinLnBrk="1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5980" rtl="0" eaLnBrk="1" latinLnBrk="1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1pPr>
      <a:lvl2pPr marL="467990" algn="l" defTabSz="935980" rtl="0" eaLnBrk="1" latinLnBrk="1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2pPr>
      <a:lvl3pPr marL="935980" algn="l" defTabSz="935980" rtl="0" eaLnBrk="1" latinLnBrk="1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3pPr>
      <a:lvl4pPr marL="1403970" algn="l" defTabSz="935980" rtl="0" eaLnBrk="1" latinLnBrk="1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4pPr>
      <a:lvl5pPr marL="1871960" algn="l" defTabSz="935980" rtl="0" eaLnBrk="1" latinLnBrk="1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5pPr>
      <a:lvl6pPr marL="2339950" algn="l" defTabSz="935980" rtl="0" eaLnBrk="1" latinLnBrk="1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6pPr>
      <a:lvl7pPr marL="2807940" algn="l" defTabSz="935980" rtl="0" eaLnBrk="1" latinLnBrk="1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7pPr>
      <a:lvl8pPr marL="3275929" algn="l" defTabSz="935980" rtl="0" eaLnBrk="1" latinLnBrk="1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8pPr>
      <a:lvl9pPr marL="3743919" algn="l" defTabSz="935980" rtl="0" eaLnBrk="1" latinLnBrk="1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>
            <a:extLst>
              <a:ext uri="{FF2B5EF4-FFF2-40B4-BE49-F238E27FC236}">
                <a16:creationId xmlns:a16="http://schemas.microsoft.com/office/drawing/2014/main" id="{654A25F7-BC0F-4A0D-AF69-66366CECAE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59" y="3870805"/>
            <a:ext cx="457201" cy="457201"/>
          </a:xfrm>
          <a:prstGeom prst="rect">
            <a:avLst/>
          </a:prstGeom>
        </p:spPr>
      </p:pic>
      <p:sp>
        <p:nvSpPr>
          <p:cNvPr id="4" name="사각형: 둥근 모서리 3">
            <a:extLst>
              <a:ext uri="{FF2B5EF4-FFF2-40B4-BE49-F238E27FC236}">
                <a16:creationId xmlns:a16="http://schemas.microsoft.com/office/drawing/2014/main" id="{700CCEE7-0B5D-485D-86C5-FC9540E87710}"/>
              </a:ext>
            </a:extLst>
          </p:cNvPr>
          <p:cNvSpPr/>
          <p:nvPr/>
        </p:nvSpPr>
        <p:spPr>
          <a:xfrm>
            <a:off x="125413" y="110028"/>
            <a:ext cx="3529012" cy="6799869"/>
          </a:xfrm>
          <a:prstGeom prst="roundRect">
            <a:avLst>
              <a:gd name="adj" fmla="val 4340"/>
            </a:avLst>
          </a:prstGeom>
          <a:noFill/>
          <a:ln w="19050">
            <a:solidFill>
              <a:srgbClr val="F479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240F25-92C4-43FE-A1DA-D34B512B02C3}"/>
              </a:ext>
            </a:extLst>
          </p:cNvPr>
          <p:cNvSpPr txBox="1"/>
          <p:nvPr/>
        </p:nvSpPr>
        <p:spPr>
          <a:xfrm>
            <a:off x="198438" y="1475244"/>
            <a:ext cx="3382962" cy="2034718"/>
          </a:xfrm>
          <a:prstGeom prst="rect">
            <a:avLst/>
          </a:prstGeom>
          <a:noFill/>
        </p:spPr>
        <p:txBody>
          <a:bodyPr wrap="square" lIns="46800" rIns="46800" rtlCol="0">
            <a:noAutofit/>
          </a:bodyPr>
          <a:lstStyle/>
          <a:p>
            <a:pPr lvl="0" algn="r"/>
            <a:r>
              <a:rPr lang="en-US" altLang="ko-KR" sz="2800" u="sng" dirty="0">
                <a:solidFill>
                  <a:srgbClr val="FFCC99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2020</a:t>
            </a:r>
            <a:r>
              <a:rPr lang="ko-KR" altLang="en-US" sz="2800" u="sng" dirty="0">
                <a:solidFill>
                  <a:srgbClr val="FFCC99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년</a:t>
            </a:r>
            <a:r>
              <a:rPr lang="en-US" altLang="ko-KR" sz="2800" u="sng" dirty="0">
                <a:solidFill>
                  <a:srgbClr val="FFCC99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 3</a:t>
            </a:r>
            <a:r>
              <a:rPr lang="ko-KR" altLang="en-US" sz="2800" u="sng" dirty="0">
                <a:solidFill>
                  <a:srgbClr val="FFCC99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월 </a:t>
            </a:r>
            <a:r>
              <a:rPr lang="en-US" altLang="ko-KR" sz="2800" u="sng" dirty="0">
                <a:solidFill>
                  <a:srgbClr val="FFCC99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1</a:t>
            </a:r>
            <a:r>
              <a:rPr lang="ko-KR" altLang="en-US" sz="2800" u="sng" dirty="0">
                <a:solidFill>
                  <a:srgbClr val="FFCC99"/>
                </a:solidFill>
                <a:latin typeface="경기천년바탕 Bold" panose="02020803020101020101" pitchFamily="18" charset="-127"/>
                <a:ea typeface="경기천년바탕 Bold" panose="02020803020101020101" pitchFamily="18" charset="-127"/>
              </a:rPr>
              <a:t>일</a:t>
            </a:r>
            <a:endParaRPr lang="en-US" altLang="ko-KR" sz="2800" u="sng" dirty="0">
              <a:solidFill>
                <a:srgbClr val="FFCC99"/>
              </a:solidFill>
              <a:latin typeface="경기천년바탕 Bold" panose="02020803020101020101" pitchFamily="18" charset="-127"/>
              <a:ea typeface="경기천년바탕 Bold" panose="02020803020101020101" pitchFamily="18" charset="-127"/>
            </a:endParaRPr>
          </a:p>
          <a:p>
            <a:pPr lvl="0" algn="r"/>
            <a:r>
              <a:rPr lang="ko-KR" altLang="en-US" dirty="0">
                <a:solidFill>
                  <a:srgbClr val="FFCC99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사순절 첫 번째 주일</a:t>
            </a:r>
          </a:p>
          <a:p>
            <a:pPr algn="r"/>
            <a:r>
              <a:rPr lang="ko-KR" altLang="en-US" sz="4400" dirty="0">
                <a:solidFill>
                  <a:srgbClr val="FF99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예인가족</a:t>
            </a:r>
            <a:endParaRPr lang="en-US" altLang="ko-KR" sz="4400" dirty="0">
              <a:solidFill>
                <a:srgbClr val="FF9900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algn="r"/>
            <a:r>
              <a:rPr lang="ko-KR" altLang="en-US" sz="6000" dirty="0">
                <a:solidFill>
                  <a:srgbClr val="FF66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주일예배</a:t>
            </a:r>
            <a:endParaRPr lang="en-US" altLang="ko-KR" sz="6000" dirty="0">
              <a:solidFill>
                <a:srgbClr val="FF6600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52260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>
            <a:extLst>
              <a:ext uri="{FF2B5EF4-FFF2-40B4-BE49-F238E27FC236}">
                <a16:creationId xmlns:a16="http://schemas.microsoft.com/office/drawing/2014/main" id="{E302CD6C-A9CA-48C0-9B42-A4A76AC4C4B5}"/>
              </a:ext>
            </a:extLst>
          </p:cNvPr>
          <p:cNvGrpSpPr/>
          <p:nvPr/>
        </p:nvGrpSpPr>
        <p:grpSpPr>
          <a:xfrm>
            <a:off x="125413" y="110028"/>
            <a:ext cx="3529012" cy="6799869"/>
            <a:chOff x="125413" y="110028"/>
            <a:chExt cx="3529012" cy="6799869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8293B3A7-DC7B-42E0-BF0A-A12E0E0DA1CC}"/>
                </a:ext>
              </a:extLst>
            </p:cNvPr>
            <p:cNvGrpSpPr/>
            <p:nvPr/>
          </p:nvGrpSpPr>
          <p:grpSpPr>
            <a:xfrm>
              <a:off x="125413" y="110028"/>
              <a:ext cx="3529012" cy="6799869"/>
              <a:chOff x="125413" y="110028"/>
              <a:chExt cx="3529012" cy="6799869"/>
            </a:xfrm>
          </p:grpSpPr>
          <p:sp>
            <p:nvSpPr>
              <p:cNvPr id="6" name="사각형: 둥근 위쪽 모서리 5">
                <a:extLst>
                  <a:ext uri="{FF2B5EF4-FFF2-40B4-BE49-F238E27FC236}">
                    <a16:creationId xmlns:a16="http://schemas.microsoft.com/office/drawing/2014/main" id="{785A8164-73E5-4B0B-96E6-574E023B962E}"/>
                  </a:ext>
                </a:extLst>
              </p:cNvPr>
              <p:cNvSpPr/>
              <p:nvPr/>
            </p:nvSpPr>
            <p:spPr>
              <a:xfrm>
                <a:off x="125413" y="110029"/>
                <a:ext cx="3529012" cy="304309"/>
              </a:xfrm>
              <a:prstGeom prst="round2SameRect">
                <a:avLst>
                  <a:gd name="adj1" fmla="val 42490"/>
                  <a:gd name="adj2" fmla="val 0"/>
                </a:avLst>
              </a:prstGeom>
              <a:solidFill>
                <a:srgbClr val="F479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r>
                  <a:rPr lang="ko-KR" altLang="en-US" sz="1600" dirty="0">
                    <a:solidFill>
                      <a:schemeClr val="bg1"/>
                    </a:solidFill>
                    <a:latin typeface="경기천년제목 Bold" panose="02020803020101020101" pitchFamily="18" charset="-127"/>
                    <a:ea typeface="경기천년제목 Bold" panose="02020803020101020101" pitchFamily="18" charset="-127"/>
                  </a:rPr>
                  <a:t>찬송</a:t>
                </a:r>
                <a:r>
                  <a:rPr lang="en-US" altLang="ko-KR" sz="1200" dirty="0">
                    <a:solidFill>
                      <a:schemeClr val="bg1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[</a:t>
                </a:r>
                <a:r>
                  <a:rPr lang="ko-KR" altLang="en-US" sz="1200" dirty="0" err="1">
                    <a:solidFill>
                      <a:schemeClr val="bg1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다함께</a:t>
                </a:r>
                <a:r>
                  <a:rPr lang="en-US" altLang="ko-KR" sz="1200" dirty="0">
                    <a:solidFill>
                      <a:schemeClr val="bg1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]</a:t>
                </a:r>
                <a:r>
                  <a:rPr lang="en-US" altLang="ko-KR" sz="1200" dirty="0">
                    <a:solidFill>
                      <a:schemeClr val="bg1"/>
                    </a:solidFill>
                    <a:latin typeface="경기천년바탕 Regular" panose="02020503020101020101" pitchFamily="18" charset="-127"/>
                    <a:ea typeface="경기천년바탕 Regular" panose="02020503020101020101" pitchFamily="18" charset="-127"/>
                  </a:rPr>
                  <a:t>_</a:t>
                </a:r>
                <a:r>
                  <a:rPr lang="en-US" altLang="ko-KR" sz="1200" dirty="0">
                    <a:latin typeface="경기천년바탕 Regular" panose="02020503020101020101" pitchFamily="18" charset="-127"/>
                    <a:ea typeface="경기천년바탕 Regular" panose="02020503020101020101" pitchFamily="18" charset="-127"/>
                  </a:rPr>
                  <a:t>[</a:t>
                </a:r>
                <a:r>
                  <a:rPr lang="ko-KR" altLang="en-US" sz="1200" dirty="0">
                    <a:latin typeface="경기천년바탕 Regular" panose="02020503020101020101" pitchFamily="18" charset="-127"/>
                    <a:ea typeface="경기천년바탕 Regular" panose="02020503020101020101" pitchFamily="18" charset="-127"/>
                  </a:rPr>
                  <a:t>찬송</a:t>
                </a:r>
                <a:r>
                  <a:rPr lang="en-US" altLang="ko-KR" sz="1200" dirty="0">
                    <a:latin typeface="경기천년바탕 Regular" panose="02020503020101020101" pitchFamily="18" charset="-127"/>
                    <a:ea typeface="경기천년바탕 Regular" panose="02020503020101020101" pitchFamily="18" charset="-127"/>
                  </a:rPr>
                  <a:t>220</a:t>
                </a:r>
                <a:r>
                  <a:rPr lang="ko-KR" altLang="en-US" sz="1200" dirty="0">
                    <a:latin typeface="경기천년바탕 Regular" panose="02020503020101020101" pitchFamily="18" charset="-127"/>
                    <a:ea typeface="경기천년바탕 Regular" panose="02020503020101020101" pitchFamily="18" charset="-127"/>
                  </a:rPr>
                  <a:t>장</a:t>
                </a:r>
                <a:r>
                  <a:rPr lang="en-US" altLang="ko-KR" sz="1200" dirty="0">
                    <a:latin typeface="경기천년바탕 Regular" panose="02020503020101020101" pitchFamily="18" charset="-127"/>
                    <a:ea typeface="경기천년바탕 Regular" panose="02020503020101020101" pitchFamily="18" charset="-127"/>
                  </a:rPr>
                  <a:t>] </a:t>
                </a:r>
                <a:r>
                  <a:rPr lang="ko-KR" altLang="en-US" sz="1200" dirty="0">
                    <a:latin typeface="경기천년바탕 Regular" panose="02020503020101020101" pitchFamily="18" charset="-127"/>
                    <a:ea typeface="경기천년바탕 Regular" panose="02020503020101020101" pitchFamily="18" charset="-127"/>
                  </a:rPr>
                  <a:t>사랑하는 주님</a:t>
                </a:r>
              </a:p>
            </p:txBody>
          </p:sp>
          <p:sp>
            <p:nvSpPr>
              <p:cNvPr id="4" name="사각형: 둥근 모서리 3">
                <a:extLst>
                  <a:ext uri="{FF2B5EF4-FFF2-40B4-BE49-F238E27FC236}">
                    <a16:creationId xmlns:a16="http://schemas.microsoft.com/office/drawing/2014/main" id="{700CCEE7-0B5D-485D-86C5-FC9540E87710}"/>
                  </a:ext>
                </a:extLst>
              </p:cNvPr>
              <p:cNvSpPr/>
              <p:nvPr/>
            </p:nvSpPr>
            <p:spPr>
              <a:xfrm>
                <a:off x="125413" y="110028"/>
                <a:ext cx="3529012" cy="6799869"/>
              </a:xfrm>
              <a:prstGeom prst="roundRect">
                <a:avLst>
                  <a:gd name="adj" fmla="val 4340"/>
                </a:avLst>
              </a:prstGeom>
              <a:noFill/>
              <a:ln w="19050">
                <a:solidFill>
                  <a:srgbClr val="F4792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8E4F95F7-B8F2-4D43-AE42-53ED085BD2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0711" y="6389688"/>
              <a:ext cx="418464" cy="418464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2929E77C-0389-4FDB-9141-EAD87E75B7CF}"/>
              </a:ext>
            </a:extLst>
          </p:cNvPr>
          <p:cNvSpPr txBox="1"/>
          <p:nvPr/>
        </p:nvSpPr>
        <p:spPr>
          <a:xfrm>
            <a:off x="198437" y="522288"/>
            <a:ext cx="3382963" cy="5364162"/>
          </a:xfrm>
          <a:prstGeom prst="rect">
            <a:avLst/>
          </a:prstGeom>
          <a:noFill/>
        </p:spPr>
        <p:txBody>
          <a:bodyPr wrap="square" lIns="36000" tIns="36000" rIns="36000" bIns="36000" spcCol="180000" rtlCol="0">
            <a:noAutofit/>
          </a:bodyPr>
          <a:lstStyle/>
          <a:p>
            <a:pPr latinLnBrk="1">
              <a:lnSpc>
                <a:spcPct val="200000"/>
              </a:lnSpc>
            </a:pP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1.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사랑하는 주님 앞에 형제 자매 한 자리에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 크신 은혜 생각하며 즐거운 찬송 부르네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 내 주 예수 복을 받아 모든 사람 내 몸 같이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 환난 근심 위로하고 진심으로 </a:t>
            </a:r>
            <a:r>
              <a:rPr lang="ko-KR" altLang="en-US" sz="1400" dirty="0" err="1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사랑하세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	</a:t>
            </a:r>
          </a:p>
          <a:p>
            <a:pPr latinLnBrk="1">
              <a:lnSpc>
                <a:spcPct val="200000"/>
              </a:lnSpc>
            </a:pPr>
            <a:endParaRPr lang="en-US" altLang="ko-KR" sz="5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latinLnBrk="1">
              <a:lnSpc>
                <a:spcPct val="200000"/>
              </a:lnSpc>
            </a:pP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2.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사랑하는 주님 앞에 온갖 충성 다 바쳐서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 괴로우나 즐거우나 주님만 힘써 섬기네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 우리 주님 거룩한 손 제자들의 발을 씻어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 남 섬기는 종의 도를 몸소 행해 보이셨네</a:t>
            </a:r>
            <a:endParaRPr lang="en-US" altLang="ko-KR" sz="14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latinLnBrk="1">
              <a:lnSpc>
                <a:spcPct val="200000"/>
              </a:lnSpc>
            </a:pPr>
            <a:endParaRPr lang="en-US" altLang="ko-KR" sz="500" dirty="0">
              <a:solidFill>
                <a:prstClr val="black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latinLnBrk="1">
              <a:lnSpc>
                <a:spcPct val="20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3. 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사랑하는 주님 예수 같은 주로 </a:t>
            </a:r>
            <a:r>
              <a:rPr lang="ko-KR" altLang="en-US" sz="1400" dirty="0" err="1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섬기나니</a:t>
            </a:r>
            <a:endParaRPr lang="ko-KR" altLang="en-US" sz="1400" dirty="0">
              <a:solidFill>
                <a:prstClr val="black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 한 피 받아 한 몸 이룬 형제여 </a:t>
            </a:r>
            <a:r>
              <a:rPr lang="ko-KR" altLang="en-US" sz="1400" dirty="0" err="1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친구들이여</a:t>
            </a:r>
            <a:endParaRPr lang="ko-KR" altLang="en-US" sz="1400" dirty="0">
              <a:solidFill>
                <a:prstClr val="black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 한 몸 같이 친밀하고 마음으로 하나되어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 우리 주님 크신 뜻을 지성으로 </a:t>
            </a:r>
            <a:r>
              <a:rPr lang="ko-KR" altLang="en-US" sz="1400" dirty="0" err="1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준행하세</a:t>
            </a:r>
            <a:endParaRPr lang="en-US" altLang="ko-KR" sz="1400" dirty="0">
              <a:solidFill>
                <a:prstClr val="black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8C187341-859C-45D6-A175-2E38D7BB8DA9}"/>
              </a:ext>
            </a:extLst>
          </p:cNvPr>
          <p:cNvSpPr/>
          <p:nvPr/>
        </p:nvSpPr>
        <p:spPr>
          <a:xfrm>
            <a:off x="3264452" y="121921"/>
            <a:ext cx="3899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400" dirty="0">
                <a:solidFill>
                  <a:schemeClr val="bg1"/>
                </a:solidFill>
                <a:latin typeface="경기천년제목 Medium" panose="02020603020101020101" pitchFamily="18" charset="-127"/>
                <a:ea typeface="경기천년제목 Medium" panose="02020603020101020101" pitchFamily="18" charset="-127"/>
              </a:rPr>
              <a:t>9</a:t>
            </a:r>
            <a:endParaRPr lang="ko-KR" altLang="en-US" sz="1400" dirty="0">
              <a:solidFill>
                <a:schemeClr val="bg1"/>
              </a:solidFill>
              <a:latin typeface="경기천년제목 Medium" panose="02020603020101020101" pitchFamily="18" charset="-127"/>
              <a:ea typeface="경기천년제목 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96611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>
            <a:extLst>
              <a:ext uri="{FF2B5EF4-FFF2-40B4-BE49-F238E27FC236}">
                <a16:creationId xmlns:a16="http://schemas.microsoft.com/office/drawing/2014/main" id="{E302CD6C-A9CA-48C0-9B42-A4A76AC4C4B5}"/>
              </a:ext>
            </a:extLst>
          </p:cNvPr>
          <p:cNvGrpSpPr/>
          <p:nvPr/>
        </p:nvGrpSpPr>
        <p:grpSpPr>
          <a:xfrm>
            <a:off x="125413" y="110028"/>
            <a:ext cx="3529012" cy="6799869"/>
            <a:chOff x="125413" y="110028"/>
            <a:chExt cx="3529012" cy="6799869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8293B3A7-DC7B-42E0-BF0A-A12E0E0DA1CC}"/>
                </a:ext>
              </a:extLst>
            </p:cNvPr>
            <p:cNvGrpSpPr/>
            <p:nvPr/>
          </p:nvGrpSpPr>
          <p:grpSpPr>
            <a:xfrm>
              <a:off x="125413" y="110028"/>
              <a:ext cx="3529012" cy="6799869"/>
              <a:chOff x="125413" y="110028"/>
              <a:chExt cx="3529012" cy="6799869"/>
            </a:xfrm>
          </p:grpSpPr>
          <p:sp>
            <p:nvSpPr>
              <p:cNvPr id="6" name="사각형: 둥근 위쪽 모서리 5">
                <a:extLst>
                  <a:ext uri="{FF2B5EF4-FFF2-40B4-BE49-F238E27FC236}">
                    <a16:creationId xmlns:a16="http://schemas.microsoft.com/office/drawing/2014/main" id="{785A8164-73E5-4B0B-96E6-574E023B962E}"/>
                  </a:ext>
                </a:extLst>
              </p:cNvPr>
              <p:cNvSpPr/>
              <p:nvPr/>
            </p:nvSpPr>
            <p:spPr>
              <a:xfrm>
                <a:off x="125413" y="110029"/>
                <a:ext cx="3529012" cy="304309"/>
              </a:xfrm>
              <a:prstGeom prst="round2SameRect">
                <a:avLst>
                  <a:gd name="adj1" fmla="val 42490"/>
                  <a:gd name="adj2" fmla="val 0"/>
                </a:avLst>
              </a:prstGeom>
              <a:solidFill>
                <a:srgbClr val="F479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r>
                  <a:rPr lang="ko-KR" altLang="en-US" sz="1600" dirty="0">
                    <a:solidFill>
                      <a:schemeClr val="bg1"/>
                    </a:solidFill>
                    <a:latin typeface="경기천년제목 Bold" panose="02020803020101020101" pitchFamily="18" charset="-127"/>
                    <a:ea typeface="경기천년제목 Bold" panose="02020803020101020101" pitchFamily="18" charset="-127"/>
                  </a:rPr>
                  <a:t>사도신경</a:t>
                </a:r>
                <a:r>
                  <a:rPr lang="en-US" altLang="ko-KR" sz="1200" dirty="0">
                    <a:solidFill>
                      <a:schemeClr val="bg1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[</a:t>
                </a:r>
                <a:r>
                  <a:rPr lang="ko-KR" altLang="en-US" sz="1200" dirty="0" err="1">
                    <a:solidFill>
                      <a:schemeClr val="bg1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다함께</a:t>
                </a:r>
                <a:r>
                  <a:rPr lang="en-US" altLang="ko-KR" sz="1200" dirty="0">
                    <a:solidFill>
                      <a:schemeClr val="bg1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]</a:t>
                </a:r>
                <a:endParaRPr lang="ko-KR" altLang="en-US" sz="1200" dirty="0">
                  <a:latin typeface="경기천년제목 Light" panose="02020403020101020101" pitchFamily="18" charset="-127"/>
                  <a:ea typeface="경기천년제목 Light" panose="02020403020101020101" pitchFamily="18" charset="-127"/>
                </a:endParaRPr>
              </a:p>
            </p:txBody>
          </p:sp>
          <p:sp>
            <p:nvSpPr>
              <p:cNvPr id="4" name="사각형: 둥근 모서리 3">
                <a:extLst>
                  <a:ext uri="{FF2B5EF4-FFF2-40B4-BE49-F238E27FC236}">
                    <a16:creationId xmlns:a16="http://schemas.microsoft.com/office/drawing/2014/main" id="{700CCEE7-0B5D-485D-86C5-FC9540E87710}"/>
                  </a:ext>
                </a:extLst>
              </p:cNvPr>
              <p:cNvSpPr/>
              <p:nvPr/>
            </p:nvSpPr>
            <p:spPr>
              <a:xfrm>
                <a:off x="125413" y="110028"/>
                <a:ext cx="3529012" cy="6799869"/>
              </a:xfrm>
              <a:prstGeom prst="roundRect">
                <a:avLst>
                  <a:gd name="adj" fmla="val 4340"/>
                </a:avLst>
              </a:prstGeom>
              <a:noFill/>
              <a:ln w="19050">
                <a:solidFill>
                  <a:srgbClr val="F4792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8E4F95F7-B8F2-4D43-AE42-53ED085BD2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0711" y="6389688"/>
              <a:ext cx="418464" cy="418464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E7898E83-6D85-4102-BA94-DE957E6BAF7C}"/>
              </a:ext>
            </a:extLst>
          </p:cNvPr>
          <p:cNvSpPr txBox="1"/>
          <p:nvPr/>
        </p:nvSpPr>
        <p:spPr>
          <a:xfrm>
            <a:off x="198438" y="522288"/>
            <a:ext cx="3382962" cy="5364162"/>
          </a:xfrm>
          <a:prstGeom prst="rect">
            <a:avLst/>
          </a:prstGeom>
          <a:noFill/>
        </p:spPr>
        <p:txBody>
          <a:bodyPr wrap="square" lIns="36000" tIns="36000" rIns="36000" bIns="36000" spcCol="180000" rtlCol="0">
            <a:noAutofit/>
          </a:bodyPr>
          <a:lstStyle/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나는 전능하신 아버지 하나님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천지의 창조주를 믿습니다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나는 그의 유일하신 아들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우리 주 예수 그리스도를 믿습니다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그는 성령으로 잉태되어 동정녀 마리아에게서 나시고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 err="1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본디오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빌라도에게 고난을 받아 십자가에 못 박혀 죽으시고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장사된 지 사흘 만에 죽은 자 가운데서 다시 살아나셨으며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하늘에 오르시어 전능하신 아버지 하나님 우편에 앉아 계시다가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거기로 부터 살아있는 자와 죽은 자를 심판하러 오십니다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 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나는 성령을 믿으며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거룩한 공교회와 성도의 교제와 죄를 용서 받는 것과 몸의 부활과 영생을 믿습니다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아멘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 </a:t>
            </a:r>
            <a:endParaRPr lang="en-US" altLang="ko-KR" sz="1400" dirty="0">
              <a:solidFill>
                <a:prstClr val="black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4119B169-6A60-499B-A75C-8692031DC270}"/>
              </a:ext>
            </a:extLst>
          </p:cNvPr>
          <p:cNvSpPr/>
          <p:nvPr/>
        </p:nvSpPr>
        <p:spPr>
          <a:xfrm>
            <a:off x="3264452" y="121921"/>
            <a:ext cx="3899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400" dirty="0">
                <a:solidFill>
                  <a:schemeClr val="bg1"/>
                </a:solidFill>
                <a:latin typeface="경기천년제목 Medium" panose="02020603020101020101" pitchFamily="18" charset="-127"/>
                <a:ea typeface="경기천년제목 Medium" panose="02020603020101020101" pitchFamily="18" charset="-127"/>
              </a:rPr>
              <a:t>10</a:t>
            </a:r>
            <a:endParaRPr lang="ko-KR" altLang="en-US" sz="1400" dirty="0">
              <a:solidFill>
                <a:schemeClr val="bg1"/>
              </a:solidFill>
              <a:latin typeface="경기천년제목 Medium" panose="02020603020101020101" pitchFamily="18" charset="-127"/>
              <a:ea typeface="경기천년제목 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1560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>
            <a:extLst>
              <a:ext uri="{FF2B5EF4-FFF2-40B4-BE49-F238E27FC236}">
                <a16:creationId xmlns:a16="http://schemas.microsoft.com/office/drawing/2014/main" id="{E302CD6C-A9CA-48C0-9B42-A4A76AC4C4B5}"/>
              </a:ext>
            </a:extLst>
          </p:cNvPr>
          <p:cNvGrpSpPr/>
          <p:nvPr/>
        </p:nvGrpSpPr>
        <p:grpSpPr>
          <a:xfrm>
            <a:off x="125413" y="110028"/>
            <a:ext cx="3529012" cy="6799869"/>
            <a:chOff x="125413" y="110028"/>
            <a:chExt cx="3529012" cy="6799869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8293B3A7-DC7B-42E0-BF0A-A12E0E0DA1CC}"/>
                </a:ext>
              </a:extLst>
            </p:cNvPr>
            <p:cNvGrpSpPr/>
            <p:nvPr/>
          </p:nvGrpSpPr>
          <p:grpSpPr>
            <a:xfrm>
              <a:off x="125413" y="110028"/>
              <a:ext cx="3529012" cy="6799869"/>
              <a:chOff x="125413" y="110028"/>
              <a:chExt cx="3529012" cy="6799869"/>
            </a:xfrm>
          </p:grpSpPr>
          <p:sp>
            <p:nvSpPr>
              <p:cNvPr id="6" name="사각형: 둥근 위쪽 모서리 5">
                <a:extLst>
                  <a:ext uri="{FF2B5EF4-FFF2-40B4-BE49-F238E27FC236}">
                    <a16:creationId xmlns:a16="http://schemas.microsoft.com/office/drawing/2014/main" id="{785A8164-73E5-4B0B-96E6-574E023B962E}"/>
                  </a:ext>
                </a:extLst>
              </p:cNvPr>
              <p:cNvSpPr/>
              <p:nvPr/>
            </p:nvSpPr>
            <p:spPr>
              <a:xfrm>
                <a:off x="125413" y="110029"/>
                <a:ext cx="3529012" cy="304309"/>
              </a:xfrm>
              <a:prstGeom prst="round2SameRect">
                <a:avLst>
                  <a:gd name="adj1" fmla="val 42490"/>
                  <a:gd name="adj2" fmla="val 0"/>
                </a:avLst>
              </a:prstGeom>
              <a:solidFill>
                <a:srgbClr val="F479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r>
                  <a:rPr lang="ko-KR" altLang="en-US" sz="1600" dirty="0">
                    <a:solidFill>
                      <a:schemeClr val="bg1"/>
                    </a:solidFill>
                    <a:latin typeface="경기천년제목 Bold" panose="02020803020101020101" pitchFamily="18" charset="-127"/>
                    <a:ea typeface="경기천년제목 Bold" panose="02020803020101020101" pitchFamily="18" charset="-127"/>
                  </a:rPr>
                  <a:t>다짐의 기도</a:t>
                </a:r>
                <a:r>
                  <a:rPr lang="en-US" altLang="ko-KR" sz="1200" dirty="0">
                    <a:solidFill>
                      <a:schemeClr val="bg1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[</a:t>
                </a:r>
                <a:r>
                  <a:rPr lang="ko-KR" altLang="en-US" sz="1200" dirty="0">
                    <a:solidFill>
                      <a:schemeClr val="bg1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인도자</a:t>
                </a:r>
                <a:r>
                  <a:rPr lang="en-US" altLang="ko-KR" sz="1200" dirty="0">
                    <a:solidFill>
                      <a:schemeClr val="bg1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]</a:t>
                </a:r>
                <a:endParaRPr lang="ko-KR" altLang="en-US" sz="1200" dirty="0">
                  <a:latin typeface="경기천년제목 Light" panose="02020403020101020101" pitchFamily="18" charset="-127"/>
                  <a:ea typeface="경기천년제목 Light" panose="02020403020101020101" pitchFamily="18" charset="-127"/>
                </a:endParaRPr>
              </a:p>
            </p:txBody>
          </p:sp>
          <p:sp>
            <p:nvSpPr>
              <p:cNvPr id="4" name="사각형: 둥근 모서리 3">
                <a:extLst>
                  <a:ext uri="{FF2B5EF4-FFF2-40B4-BE49-F238E27FC236}">
                    <a16:creationId xmlns:a16="http://schemas.microsoft.com/office/drawing/2014/main" id="{700CCEE7-0B5D-485D-86C5-FC9540E87710}"/>
                  </a:ext>
                </a:extLst>
              </p:cNvPr>
              <p:cNvSpPr/>
              <p:nvPr/>
            </p:nvSpPr>
            <p:spPr>
              <a:xfrm>
                <a:off x="125413" y="110028"/>
                <a:ext cx="3529012" cy="6799869"/>
              </a:xfrm>
              <a:prstGeom prst="roundRect">
                <a:avLst>
                  <a:gd name="adj" fmla="val 4340"/>
                </a:avLst>
              </a:prstGeom>
              <a:noFill/>
              <a:ln w="19050">
                <a:solidFill>
                  <a:srgbClr val="F4792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8E4F95F7-B8F2-4D43-AE42-53ED085BD2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0711" y="6389688"/>
              <a:ext cx="418464" cy="418464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E7898E83-6D85-4102-BA94-DE957E6BAF7C}"/>
              </a:ext>
            </a:extLst>
          </p:cNvPr>
          <p:cNvSpPr txBox="1"/>
          <p:nvPr/>
        </p:nvSpPr>
        <p:spPr>
          <a:xfrm>
            <a:off x="198438" y="522288"/>
            <a:ext cx="3382962" cy="2549386"/>
          </a:xfrm>
          <a:prstGeom prst="rect">
            <a:avLst/>
          </a:prstGeom>
          <a:noFill/>
        </p:spPr>
        <p:txBody>
          <a:bodyPr wrap="square" lIns="36000" tIns="36000" rIns="36000" bIns="36000" spcCol="180000" rtlCol="0">
            <a:noAutofit/>
          </a:bodyPr>
          <a:lstStyle/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하나님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이 시간 주신 말씀을 따라 일주일을 신실하게 살겠다는 뜻으로 사랑하는 가족들과 신앙을 고백하고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예배를 드렸습니다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세상 소리에 현혹되어 딴 길 가지 않게 하시고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오직 말씀을 따라 하루하루 살게 하여 </a:t>
            </a:r>
            <a:r>
              <a:rPr lang="ko-KR" altLang="en-US" sz="1400" dirty="0" err="1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주옵소서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</a:t>
            </a:r>
            <a:endParaRPr lang="en-US" altLang="ko-KR" sz="1400" dirty="0">
              <a:solidFill>
                <a:prstClr val="black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sp>
        <p:nvSpPr>
          <p:cNvPr id="10" name="사각형: 둥근 위쪽 모서리 9">
            <a:extLst>
              <a:ext uri="{FF2B5EF4-FFF2-40B4-BE49-F238E27FC236}">
                <a16:creationId xmlns:a16="http://schemas.microsoft.com/office/drawing/2014/main" id="{5D82815A-2A4A-44DA-B06A-EFDE8F901AB1}"/>
              </a:ext>
            </a:extLst>
          </p:cNvPr>
          <p:cNvSpPr/>
          <p:nvPr/>
        </p:nvSpPr>
        <p:spPr>
          <a:xfrm>
            <a:off x="132241" y="3205654"/>
            <a:ext cx="3529012" cy="304309"/>
          </a:xfrm>
          <a:prstGeom prst="round2SameRect">
            <a:avLst>
              <a:gd name="adj1" fmla="val 42490"/>
              <a:gd name="adj2" fmla="val 0"/>
            </a:avLst>
          </a:prstGeom>
          <a:solidFill>
            <a:srgbClr val="F479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ko-KR" altLang="en-US" sz="1600" dirty="0">
                <a:solidFill>
                  <a:prstClr val="white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축도</a:t>
            </a:r>
            <a:r>
              <a:rPr lang="en-US" altLang="ko-KR" sz="1200" dirty="0">
                <a:solidFill>
                  <a:prstClr val="white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[</a:t>
            </a:r>
            <a:r>
              <a:rPr lang="ko-KR" altLang="en-US" sz="1200" dirty="0" err="1">
                <a:solidFill>
                  <a:prstClr val="white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다함께</a:t>
            </a:r>
            <a:r>
              <a:rPr lang="en-US" altLang="ko-KR" sz="1200" dirty="0">
                <a:solidFill>
                  <a:prstClr val="white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]</a:t>
            </a:r>
            <a:r>
              <a:rPr lang="en-US" altLang="ko-KR" sz="1200" dirty="0">
                <a:solidFill>
                  <a:prstClr val="white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_</a:t>
            </a:r>
            <a:r>
              <a:rPr lang="ko-KR" altLang="en-US" sz="1200" dirty="0">
                <a:solidFill>
                  <a:prstClr val="white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민</a:t>
            </a:r>
            <a:r>
              <a:rPr lang="en-US" altLang="ko-KR" sz="1200" dirty="0">
                <a:solidFill>
                  <a:prstClr val="white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6:24-26(</a:t>
            </a:r>
            <a:r>
              <a:rPr lang="ko-KR" altLang="en-US" sz="1200" dirty="0" err="1">
                <a:solidFill>
                  <a:prstClr val="white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새번역</a:t>
            </a:r>
            <a:r>
              <a:rPr lang="en-US" altLang="ko-KR" sz="1200" dirty="0">
                <a:solidFill>
                  <a:prstClr val="white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)</a:t>
            </a:r>
            <a:endParaRPr lang="ko-KR" altLang="en-US" sz="1200" dirty="0">
              <a:solidFill>
                <a:prstClr val="white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C69686-B4EF-4767-8DED-1E319A427D2D}"/>
              </a:ext>
            </a:extLst>
          </p:cNvPr>
          <p:cNvSpPr txBox="1"/>
          <p:nvPr/>
        </p:nvSpPr>
        <p:spPr>
          <a:xfrm>
            <a:off x="205266" y="3527504"/>
            <a:ext cx="3382962" cy="2602653"/>
          </a:xfrm>
          <a:prstGeom prst="rect">
            <a:avLst/>
          </a:prstGeom>
          <a:noFill/>
        </p:spPr>
        <p:txBody>
          <a:bodyPr wrap="square" lIns="36000" tIns="36000" rIns="36000" bIns="36000" spcCol="180000" rtlCol="0">
            <a:noAutofit/>
          </a:bodyPr>
          <a:lstStyle/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주님께서 우리에게 복을 주시고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우리들을 지켜 주시며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주님께서 우리들을 밝은 얼굴로 대하시고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우리들에게 은혜를 베푸시며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주님께서 우리들을 고이 </a:t>
            </a:r>
            <a:r>
              <a:rPr lang="ko-KR" altLang="en-US" sz="1400" dirty="0" err="1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보시어서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우리들에게 평화를 주시기를 빕니다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아멘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</a:t>
            </a:r>
            <a:endParaRPr lang="en-US" altLang="ko-KR" sz="1400" dirty="0">
              <a:solidFill>
                <a:prstClr val="black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3320955B-389E-4140-9033-B4F484DF1095}"/>
              </a:ext>
            </a:extLst>
          </p:cNvPr>
          <p:cNvSpPr/>
          <p:nvPr/>
        </p:nvSpPr>
        <p:spPr>
          <a:xfrm>
            <a:off x="3264452" y="121921"/>
            <a:ext cx="3899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400" dirty="0">
                <a:solidFill>
                  <a:schemeClr val="bg1"/>
                </a:solidFill>
                <a:latin typeface="경기천년제목 Medium" panose="02020603020101020101" pitchFamily="18" charset="-127"/>
                <a:ea typeface="경기천년제목 Medium" panose="02020603020101020101" pitchFamily="18" charset="-127"/>
              </a:rPr>
              <a:t>11</a:t>
            </a:r>
            <a:endParaRPr lang="ko-KR" altLang="en-US" sz="1400" dirty="0">
              <a:solidFill>
                <a:schemeClr val="bg1"/>
              </a:solidFill>
              <a:latin typeface="경기천년제목 Medium" panose="02020603020101020101" pitchFamily="18" charset="-127"/>
              <a:ea typeface="경기천년제목 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219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>
            <a:extLst>
              <a:ext uri="{FF2B5EF4-FFF2-40B4-BE49-F238E27FC236}">
                <a16:creationId xmlns:a16="http://schemas.microsoft.com/office/drawing/2014/main" id="{E302CD6C-A9CA-48C0-9B42-A4A76AC4C4B5}"/>
              </a:ext>
            </a:extLst>
          </p:cNvPr>
          <p:cNvGrpSpPr/>
          <p:nvPr/>
        </p:nvGrpSpPr>
        <p:grpSpPr>
          <a:xfrm>
            <a:off x="125413" y="110028"/>
            <a:ext cx="3529012" cy="6799869"/>
            <a:chOff x="125413" y="110028"/>
            <a:chExt cx="3529012" cy="6799869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8293B3A7-DC7B-42E0-BF0A-A12E0E0DA1CC}"/>
                </a:ext>
              </a:extLst>
            </p:cNvPr>
            <p:cNvGrpSpPr/>
            <p:nvPr/>
          </p:nvGrpSpPr>
          <p:grpSpPr>
            <a:xfrm>
              <a:off x="125413" y="110028"/>
              <a:ext cx="3529012" cy="6799869"/>
              <a:chOff x="125413" y="110028"/>
              <a:chExt cx="3529012" cy="6799869"/>
            </a:xfrm>
          </p:grpSpPr>
          <p:sp>
            <p:nvSpPr>
              <p:cNvPr id="6" name="사각형: 둥근 위쪽 모서리 5">
                <a:extLst>
                  <a:ext uri="{FF2B5EF4-FFF2-40B4-BE49-F238E27FC236}">
                    <a16:creationId xmlns:a16="http://schemas.microsoft.com/office/drawing/2014/main" id="{785A8164-73E5-4B0B-96E6-574E023B962E}"/>
                  </a:ext>
                </a:extLst>
              </p:cNvPr>
              <p:cNvSpPr/>
              <p:nvPr/>
            </p:nvSpPr>
            <p:spPr>
              <a:xfrm>
                <a:off x="125413" y="110029"/>
                <a:ext cx="3529012" cy="304309"/>
              </a:xfrm>
              <a:prstGeom prst="round2SameRect">
                <a:avLst>
                  <a:gd name="adj1" fmla="val 42490"/>
                  <a:gd name="adj2" fmla="val 0"/>
                </a:avLst>
              </a:prstGeom>
              <a:solidFill>
                <a:srgbClr val="F479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r>
                  <a:rPr lang="ko-KR" altLang="en-US" sz="1600" dirty="0">
                    <a:solidFill>
                      <a:schemeClr val="bg1"/>
                    </a:solidFill>
                    <a:latin typeface="경기천년제목 Bold" panose="02020803020101020101" pitchFamily="18" charset="-127"/>
                    <a:ea typeface="경기천년제목 Bold" panose="02020803020101020101" pitchFamily="18" charset="-127"/>
                  </a:rPr>
                  <a:t>교회소식</a:t>
                </a:r>
                <a:r>
                  <a:rPr lang="en-US" altLang="ko-KR" sz="1200" dirty="0">
                    <a:solidFill>
                      <a:schemeClr val="bg1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[</a:t>
                </a:r>
                <a:r>
                  <a:rPr lang="ko-KR" altLang="en-US" sz="1200" dirty="0">
                    <a:solidFill>
                      <a:schemeClr val="bg1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인도자</a:t>
                </a:r>
                <a:r>
                  <a:rPr lang="en-US" altLang="ko-KR" sz="1200" dirty="0">
                    <a:solidFill>
                      <a:schemeClr val="bg1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]</a:t>
                </a:r>
                <a:endParaRPr lang="ko-KR" altLang="en-US" sz="1200" dirty="0">
                  <a:latin typeface="경기천년제목 Light" panose="02020403020101020101" pitchFamily="18" charset="-127"/>
                  <a:ea typeface="경기천년제목 Light" panose="02020403020101020101" pitchFamily="18" charset="-127"/>
                </a:endParaRPr>
              </a:p>
            </p:txBody>
          </p:sp>
          <p:sp>
            <p:nvSpPr>
              <p:cNvPr id="4" name="사각형: 둥근 모서리 3">
                <a:extLst>
                  <a:ext uri="{FF2B5EF4-FFF2-40B4-BE49-F238E27FC236}">
                    <a16:creationId xmlns:a16="http://schemas.microsoft.com/office/drawing/2014/main" id="{700CCEE7-0B5D-485D-86C5-FC9540E87710}"/>
                  </a:ext>
                </a:extLst>
              </p:cNvPr>
              <p:cNvSpPr/>
              <p:nvPr/>
            </p:nvSpPr>
            <p:spPr>
              <a:xfrm>
                <a:off x="125413" y="110028"/>
                <a:ext cx="3529012" cy="6799869"/>
              </a:xfrm>
              <a:prstGeom prst="roundRect">
                <a:avLst>
                  <a:gd name="adj" fmla="val 4340"/>
                </a:avLst>
              </a:prstGeom>
              <a:noFill/>
              <a:ln w="19050">
                <a:solidFill>
                  <a:srgbClr val="F4792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8E4F95F7-B8F2-4D43-AE42-53ED085BD2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0711" y="6389688"/>
              <a:ext cx="418464" cy="418464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E7898E83-6D85-4102-BA94-DE957E6BAF7C}"/>
              </a:ext>
            </a:extLst>
          </p:cNvPr>
          <p:cNvSpPr txBox="1"/>
          <p:nvPr/>
        </p:nvSpPr>
        <p:spPr>
          <a:xfrm>
            <a:off x="198438" y="522288"/>
            <a:ext cx="3382962" cy="3996703"/>
          </a:xfrm>
          <a:prstGeom prst="rect">
            <a:avLst/>
          </a:prstGeom>
          <a:noFill/>
        </p:spPr>
        <p:txBody>
          <a:bodyPr wrap="square" lIns="36000" tIns="36000" rIns="36000" bIns="36000" spcCol="180000" rtlCol="0">
            <a:noAutofit/>
          </a:bodyPr>
          <a:lstStyle/>
          <a:p>
            <a:pPr marL="180975" indent="-180975" latinLnBrk="1">
              <a:lnSpc>
                <a:spcPct val="150000"/>
              </a:lnSpc>
            </a:pPr>
            <a:r>
              <a:rPr lang="en-US" altLang="ko-KR" sz="1400" dirty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1. </a:t>
            </a:r>
            <a:r>
              <a:rPr lang="ko-KR" altLang="en-US" sz="1400" dirty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모임 휴회 및 연기</a:t>
            </a:r>
            <a:endParaRPr lang="en-US" altLang="ko-KR" sz="1400" dirty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marL="180975" indent="-180975" latinLnBrk="1">
              <a:lnSpc>
                <a:spcPct val="15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수요모임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(4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일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), </a:t>
            </a:r>
            <a:r>
              <a:rPr lang="ko-KR" altLang="en-US" sz="1400" dirty="0" err="1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금요중보기도회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(6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일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)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는 휴회하며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제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23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기 공동과정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 err="1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아둘람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모임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간담회는 별도 공지 때까지 연기합니다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</a:t>
            </a:r>
            <a:endParaRPr lang="en-US" altLang="ko-KR" sz="1400" dirty="0">
              <a:solidFill>
                <a:prstClr val="black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marL="180975" lvl="0" indent="-180975" latinLnBrk="1">
              <a:lnSpc>
                <a:spcPct val="150000"/>
              </a:lnSpc>
            </a:pPr>
            <a:endParaRPr lang="en-US" altLang="ko-KR" sz="500" dirty="0">
              <a:solidFill>
                <a:prstClr val="black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marL="180975" lvl="0" indent="-180975" latinLnBrk="1"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2.</a:t>
            </a:r>
            <a:r>
              <a:rPr lang="ko-KR" altLang="en-US" sz="1400" dirty="0">
                <a:solidFill>
                  <a:prstClr val="black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</a:t>
            </a:r>
            <a:r>
              <a:rPr lang="ko-KR" altLang="en-US" sz="1400" dirty="0" err="1">
                <a:solidFill>
                  <a:prstClr val="black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아둘람</a:t>
            </a:r>
            <a:r>
              <a:rPr lang="ko-KR" altLang="en-US" sz="1400" dirty="0">
                <a:solidFill>
                  <a:prstClr val="black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가족 안부</a:t>
            </a:r>
            <a:endParaRPr lang="en-US" altLang="ko-KR" sz="1400" dirty="0">
              <a:solidFill>
                <a:prstClr val="black"/>
              </a:solidFill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marL="180975" lvl="0" indent="-180975" latinLnBrk="1"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-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문자와 전화로 식구들의 안부를 물어보세요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</a:t>
            </a:r>
            <a:endParaRPr lang="ko-KR" altLang="en-US" sz="1400" dirty="0">
              <a:solidFill>
                <a:prstClr val="black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marL="180975" lvl="0" indent="-180975" latinLnBrk="1">
              <a:lnSpc>
                <a:spcPct val="150000"/>
              </a:lnSpc>
            </a:pPr>
            <a:endParaRPr lang="en-US" altLang="ko-KR" sz="500" dirty="0">
              <a:solidFill>
                <a:prstClr val="black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marL="180975" lvl="0" indent="-180975" latinLnBrk="1"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3.</a:t>
            </a:r>
            <a:r>
              <a:rPr lang="ko-KR" altLang="en-US" sz="1400" dirty="0">
                <a:solidFill>
                  <a:prstClr val="black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</a:t>
            </a:r>
            <a:r>
              <a:rPr lang="ko-KR" altLang="en-US" sz="1400" dirty="0" err="1">
                <a:solidFill>
                  <a:prstClr val="black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아심녁</a:t>
            </a:r>
            <a:r>
              <a:rPr lang="ko-KR" altLang="en-US" sz="1400" dirty="0">
                <a:solidFill>
                  <a:prstClr val="black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기도자료 공유</a:t>
            </a:r>
            <a:endParaRPr lang="en-US" altLang="ko-KR" sz="1400" dirty="0">
              <a:solidFill>
                <a:prstClr val="black"/>
              </a:solidFill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marL="180975" indent="-180975" latinLnBrk="1">
              <a:lnSpc>
                <a:spcPct val="150000"/>
              </a:lnSpc>
            </a:pP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내일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(2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일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)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부터 주일 본문과 연관된 </a:t>
            </a:r>
            <a:r>
              <a:rPr lang="en-US" altLang="ko-KR" sz="1400" b="1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‘</a:t>
            </a:r>
            <a:r>
              <a:rPr lang="ko-KR" altLang="en-US" sz="1400" b="1" dirty="0" err="1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아심녁기도</a:t>
            </a:r>
            <a:r>
              <a:rPr lang="en-US" altLang="ko-KR" sz="1400" b="1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’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를 공유합니다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 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잘 활용하시기 바랍니다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</a:t>
            </a:r>
          </a:p>
          <a:p>
            <a:pPr marL="180975" lvl="0" indent="-180975" latinLnBrk="1">
              <a:lnSpc>
                <a:spcPct val="150000"/>
              </a:lnSpc>
            </a:pPr>
            <a:endParaRPr lang="en-US" altLang="ko-KR" sz="500" dirty="0">
              <a:solidFill>
                <a:prstClr val="black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marL="180975" indent="-180975" latinLnBrk="1"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※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교회의 도움이 필요하시면 </a:t>
            </a:r>
            <a:r>
              <a:rPr lang="ko-KR" altLang="en-US" sz="1400" dirty="0" err="1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나들목으로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언제든지 연락 주십시오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</a:t>
            </a:r>
          </a:p>
        </p:txBody>
      </p: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81C026CF-FD3F-4CBD-97AF-236238A67CE7}"/>
              </a:ext>
            </a:extLst>
          </p:cNvPr>
          <p:cNvGrpSpPr/>
          <p:nvPr/>
        </p:nvGrpSpPr>
        <p:grpSpPr>
          <a:xfrm>
            <a:off x="356549" y="4680970"/>
            <a:ext cx="2331515" cy="2066948"/>
            <a:chOff x="1062491" y="4438229"/>
            <a:chExt cx="1998848" cy="1700662"/>
          </a:xfrm>
        </p:grpSpPr>
        <p:cxnSp>
          <p:nvCxnSpPr>
            <p:cNvPr id="19" name="직선 연결선 18">
              <a:extLst>
                <a:ext uri="{FF2B5EF4-FFF2-40B4-BE49-F238E27FC236}">
                  <a16:creationId xmlns:a16="http://schemas.microsoft.com/office/drawing/2014/main" id="{DC7AC6AA-EAF5-42CB-9D91-DBC33056877B}"/>
                </a:ext>
              </a:extLst>
            </p:cNvPr>
            <p:cNvCxnSpPr/>
            <p:nvPr/>
          </p:nvCxnSpPr>
          <p:spPr>
            <a:xfrm>
              <a:off x="1445419" y="5886451"/>
              <a:ext cx="0" cy="172171"/>
            </a:xfrm>
            <a:prstGeom prst="line">
              <a:avLst/>
            </a:prstGeom>
            <a:ln w="38100">
              <a:solidFill>
                <a:srgbClr val="1A6BA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>
              <a:extLst>
                <a:ext uri="{FF2B5EF4-FFF2-40B4-BE49-F238E27FC236}">
                  <a16:creationId xmlns:a16="http://schemas.microsoft.com/office/drawing/2014/main" id="{721EBB39-A953-45E0-9E41-A6023338D265}"/>
                </a:ext>
              </a:extLst>
            </p:cNvPr>
            <p:cNvCxnSpPr/>
            <p:nvPr/>
          </p:nvCxnSpPr>
          <p:spPr>
            <a:xfrm>
              <a:off x="2616994" y="5889691"/>
              <a:ext cx="0" cy="172171"/>
            </a:xfrm>
            <a:prstGeom prst="line">
              <a:avLst/>
            </a:prstGeom>
            <a:ln w="38100">
              <a:solidFill>
                <a:srgbClr val="1A6BA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" name="그룹 1">
              <a:extLst>
                <a:ext uri="{FF2B5EF4-FFF2-40B4-BE49-F238E27FC236}">
                  <a16:creationId xmlns:a16="http://schemas.microsoft.com/office/drawing/2014/main" id="{4A4C8837-1ED6-4609-8CD2-17D074C99882}"/>
                </a:ext>
              </a:extLst>
            </p:cNvPr>
            <p:cNvGrpSpPr/>
            <p:nvPr/>
          </p:nvGrpSpPr>
          <p:grpSpPr>
            <a:xfrm>
              <a:off x="1062491" y="4438229"/>
              <a:ext cx="1932627" cy="1448222"/>
              <a:chOff x="452891" y="4313104"/>
              <a:chExt cx="1932627" cy="1448222"/>
            </a:xfrm>
          </p:grpSpPr>
          <p:pic>
            <p:nvPicPr>
              <p:cNvPr id="11" name="그림 10">
                <a:extLst>
                  <a:ext uri="{FF2B5EF4-FFF2-40B4-BE49-F238E27FC236}">
                    <a16:creationId xmlns:a16="http://schemas.microsoft.com/office/drawing/2014/main" id="{683E726C-40B3-4017-8555-3B413AAB375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2892" y="4321226"/>
                <a:ext cx="1932626" cy="1352837"/>
              </a:xfrm>
              <a:prstGeom prst="rect">
                <a:avLst/>
              </a:prstGeom>
            </p:spPr>
          </p:pic>
          <p:sp>
            <p:nvSpPr>
              <p:cNvPr id="12" name="사각형: 둥근 모서리 11">
                <a:extLst>
                  <a:ext uri="{FF2B5EF4-FFF2-40B4-BE49-F238E27FC236}">
                    <a16:creationId xmlns:a16="http://schemas.microsoft.com/office/drawing/2014/main" id="{2760719B-D4AA-4EE8-B266-ACE58F0E3590}"/>
                  </a:ext>
                </a:extLst>
              </p:cNvPr>
              <p:cNvSpPr/>
              <p:nvPr/>
            </p:nvSpPr>
            <p:spPr>
              <a:xfrm>
                <a:off x="452891" y="4313104"/>
                <a:ext cx="1932626" cy="1448222"/>
              </a:xfrm>
              <a:prstGeom prst="roundRect">
                <a:avLst>
                  <a:gd name="adj" fmla="val 4340"/>
                </a:avLst>
              </a:prstGeom>
              <a:noFill/>
              <a:ln w="38100">
                <a:solidFill>
                  <a:srgbClr val="1A6BA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EFEE8995-12ED-4BDA-A496-506BEB54754B}"/>
                </a:ext>
              </a:extLst>
            </p:cNvPr>
            <p:cNvGrpSpPr/>
            <p:nvPr/>
          </p:nvGrpSpPr>
          <p:grpSpPr>
            <a:xfrm>
              <a:off x="1062491" y="5911929"/>
              <a:ext cx="1998848" cy="226962"/>
              <a:chOff x="1062491" y="5993133"/>
              <a:chExt cx="1998848" cy="226962"/>
            </a:xfrm>
          </p:grpSpPr>
          <p:sp>
            <p:nvSpPr>
              <p:cNvPr id="16" name="사각형: 둥근 모서리 15">
                <a:extLst>
                  <a:ext uri="{FF2B5EF4-FFF2-40B4-BE49-F238E27FC236}">
                    <a16:creationId xmlns:a16="http://schemas.microsoft.com/office/drawing/2014/main" id="{858A88D0-8710-42DB-9704-74785FC45BCE}"/>
                  </a:ext>
                </a:extLst>
              </p:cNvPr>
              <p:cNvSpPr/>
              <p:nvPr/>
            </p:nvSpPr>
            <p:spPr>
              <a:xfrm>
                <a:off x="1062491" y="6058622"/>
                <a:ext cx="1932626" cy="144278"/>
              </a:xfrm>
              <a:prstGeom prst="roundRect">
                <a:avLst>
                  <a:gd name="adj" fmla="val 4340"/>
                </a:avLst>
              </a:prstGeom>
              <a:solidFill>
                <a:srgbClr val="1A6BA9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직사각형 12">
                <a:extLst>
                  <a:ext uri="{FF2B5EF4-FFF2-40B4-BE49-F238E27FC236}">
                    <a16:creationId xmlns:a16="http://schemas.microsoft.com/office/drawing/2014/main" id="{E71C03B6-B44E-41FE-8D0C-5C2AB0B1507E}"/>
                  </a:ext>
                </a:extLst>
              </p:cNvPr>
              <p:cNvSpPr/>
              <p:nvPr/>
            </p:nvSpPr>
            <p:spPr>
              <a:xfrm>
                <a:off x="1075830" y="5993133"/>
                <a:ext cx="1985509" cy="2269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80975" lvl="0" indent="-180975" latinLnBrk="1">
                  <a:lnSpc>
                    <a:spcPct val="150000"/>
                  </a:lnSpc>
                </a:pPr>
                <a:r>
                  <a:rPr lang="en-US" altLang="ko-KR" sz="900" dirty="0">
                    <a:solidFill>
                      <a:schemeClr val="bg1"/>
                    </a:solidFill>
                    <a:latin typeface="경기천년바탕 Regular" panose="02020503020101020101" pitchFamily="18" charset="-127"/>
                    <a:ea typeface="경기천년바탕 Regular" panose="02020503020101020101" pitchFamily="18" charset="-127"/>
                  </a:rPr>
                  <a:t>※</a:t>
                </a:r>
                <a:r>
                  <a:rPr lang="ko-KR" altLang="en-US" sz="900" dirty="0">
                    <a:solidFill>
                      <a:schemeClr val="bg1"/>
                    </a:solidFill>
                    <a:latin typeface="경기천년바탕 Regular" panose="02020503020101020101" pitchFamily="18" charset="-127"/>
                    <a:ea typeface="경기천년바탕 Regular" panose="02020503020101020101" pitchFamily="18" charset="-127"/>
                  </a:rPr>
                  <a:t>방문 중인 한 자매님께서 작업해준 이미지</a:t>
                </a:r>
                <a:endParaRPr lang="en-US" altLang="ko-KR" sz="900" dirty="0">
                  <a:solidFill>
                    <a:schemeClr val="bg1"/>
                  </a:solidFill>
                  <a:latin typeface="경기천년바탕 Regular" panose="02020503020101020101" pitchFamily="18" charset="-127"/>
                  <a:ea typeface="경기천년바탕 Regular" panose="02020503020101020101" pitchFamily="18" charset="-127"/>
                </a:endParaRPr>
              </a:p>
            </p:txBody>
          </p:sp>
        </p:grpSp>
      </p:grp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2E2413D4-9F6B-4677-8672-7F5CB166C275}"/>
              </a:ext>
            </a:extLst>
          </p:cNvPr>
          <p:cNvSpPr/>
          <p:nvPr/>
        </p:nvSpPr>
        <p:spPr>
          <a:xfrm>
            <a:off x="3264452" y="121921"/>
            <a:ext cx="3899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400" dirty="0">
                <a:solidFill>
                  <a:schemeClr val="bg1"/>
                </a:solidFill>
                <a:latin typeface="경기천년제목 Medium" panose="02020603020101020101" pitchFamily="18" charset="-127"/>
                <a:ea typeface="경기천년제목 Medium" panose="02020603020101020101" pitchFamily="18" charset="-127"/>
              </a:rPr>
              <a:t>12</a:t>
            </a:r>
            <a:endParaRPr lang="ko-KR" altLang="en-US" sz="1400" dirty="0">
              <a:solidFill>
                <a:schemeClr val="bg1"/>
              </a:solidFill>
              <a:latin typeface="경기천년제목 Medium" panose="02020603020101020101" pitchFamily="18" charset="-127"/>
              <a:ea typeface="경기천년제목 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74160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>
            <a:extLst>
              <a:ext uri="{FF2B5EF4-FFF2-40B4-BE49-F238E27FC236}">
                <a16:creationId xmlns:a16="http://schemas.microsoft.com/office/drawing/2014/main" id="{E302CD6C-A9CA-48C0-9B42-A4A76AC4C4B5}"/>
              </a:ext>
            </a:extLst>
          </p:cNvPr>
          <p:cNvGrpSpPr/>
          <p:nvPr/>
        </p:nvGrpSpPr>
        <p:grpSpPr>
          <a:xfrm>
            <a:off x="125413" y="110028"/>
            <a:ext cx="3529012" cy="6799869"/>
            <a:chOff x="125413" y="110028"/>
            <a:chExt cx="3529012" cy="6799869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8293B3A7-DC7B-42E0-BF0A-A12E0E0DA1CC}"/>
                </a:ext>
              </a:extLst>
            </p:cNvPr>
            <p:cNvGrpSpPr/>
            <p:nvPr/>
          </p:nvGrpSpPr>
          <p:grpSpPr>
            <a:xfrm>
              <a:off x="125413" y="110028"/>
              <a:ext cx="3529012" cy="6799869"/>
              <a:chOff x="125413" y="110028"/>
              <a:chExt cx="3529012" cy="6799869"/>
            </a:xfrm>
          </p:grpSpPr>
          <p:sp>
            <p:nvSpPr>
              <p:cNvPr id="6" name="사각형: 둥근 위쪽 모서리 5">
                <a:extLst>
                  <a:ext uri="{FF2B5EF4-FFF2-40B4-BE49-F238E27FC236}">
                    <a16:creationId xmlns:a16="http://schemas.microsoft.com/office/drawing/2014/main" id="{785A8164-73E5-4B0B-96E6-574E023B962E}"/>
                  </a:ext>
                </a:extLst>
              </p:cNvPr>
              <p:cNvSpPr/>
              <p:nvPr/>
            </p:nvSpPr>
            <p:spPr>
              <a:xfrm>
                <a:off x="125413" y="110029"/>
                <a:ext cx="3529012" cy="304309"/>
              </a:xfrm>
              <a:prstGeom prst="round2SameRect">
                <a:avLst>
                  <a:gd name="adj1" fmla="val 42490"/>
                  <a:gd name="adj2" fmla="val 0"/>
                </a:avLst>
              </a:prstGeom>
              <a:solidFill>
                <a:srgbClr val="F479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r>
                  <a:rPr lang="ko-KR" altLang="en-US" sz="1600" dirty="0">
                    <a:solidFill>
                      <a:schemeClr val="bg1"/>
                    </a:solidFill>
                    <a:latin typeface="경기천년제목 Bold" panose="02020803020101020101" pitchFamily="18" charset="-127"/>
                    <a:ea typeface="경기천년제목 Bold" panose="02020803020101020101" pitchFamily="18" charset="-127"/>
                  </a:rPr>
                  <a:t>예배 전 준비안내</a:t>
                </a:r>
                <a:endParaRPr lang="ko-KR" altLang="en-US" sz="12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endParaRPr>
              </a:p>
            </p:txBody>
          </p:sp>
          <p:sp>
            <p:nvSpPr>
              <p:cNvPr id="4" name="사각형: 둥근 모서리 3">
                <a:extLst>
                  <a:ext uri="{FF2B5EF4-FFF2-40B4-BE49-F238E27FC236}">
                    <a16:creationId xmlns:a16="http://schemas.microsoft.com/office/drawing/2014/main" id="{700CCEE7-0B5D-485D-86C5-FC9540E87710}"/>
                  </a:ext>
                </a:extLst>
              </p:cNvPr>
              <p:cNvSpPr/>
              <p:nvPr/>
            </p:nvSpPr>
            <p:spPr>
              <a:xfrm>
                <a:off x="125413" y="110028"/>
                <a:ext cx="3529012" cy="6799869"/>
              </a:xfrm>
              <a:prstGeom prst="roundRect">
                <a:avLst>
                  <a:gd name="adj" fmla="val 4340"/>
                </a:avLst>
              </a:prstGeom>
              <a:noFill/>
              <a:ln w="19050">
                <a:solidFill>
                  <a:srgbClr val="F4792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8E4F95F7-B8F2-4D43-AE42-53ED085BD2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0711" y="6389688"/>
              <a:ext cx="418464" cy="418464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EC28975C-7CA5-4FB7-9233-23108B0F8A2A}"/>
              </a:ext>
            </a:extLst>
          </p:cNvPr>
          <p:cNvSpPr txBox="1"/>
          <p:nvPr/>
        </p:nvSpPr>
        <p:spPr>
          <a:xfrm>
            <a:off x="198438" y="522289"/>
            <a:ext cx="3382962" cy="5364162"/>
          </a:xfrm>
          <a:prstGeom prst="rect">
            <a:avLst/>
          </a:prstGeom>
          <a:noFill/>
        </p:spPr>
        <p:txBody>
          <a:bodyPr wrap="square" lIns="36000" tIns="36000" rIns="36000" bIns="36000" spcCol="180000" rtlCol="0">
            <a:noAutofit/>
          </a:bodyPr>
          <a:lstStyle/>
          <a:p>
            <a:pPr marL="177800" indent="-177800" latinLnBrk="1">
              <a:lnSpc>
                <a:spcPct val="200000"/>
              </a:lnSpc>
            </a:pP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1.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예인가족들의 가정예배를 위한 자료입니다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</a:t>
            </a:r>
          </a:p>
          <a:p>
            <a:pPr marL="177800" indent="-177800" latinLnBrk="1">
              <a:lnSpc>
                <a:spcPct val="200000"/>
              </a:lnSpc>
            </a:pP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2.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성경본문은 가정에서 자율적으로 정하거나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교회에서 정한 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‘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마가복음 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2:18-28’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으로 합니다</a:t>
            </a:r>
            <a:endParaRPr lang="en-US" altLang="ko-KR" sz="14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marL="177800" indent="-177800" latinLnBrk="1">
              <a:lnSpc>
                <a:spcPct val="200000"/>
              </a:lnSpc>
            </a:pP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3.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순서 중 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[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낭독기도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(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더불어 함께 하는 기도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)]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는 인도자가 낭독하면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가족은 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‘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아멘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’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으로 화답함으로 기도합니다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</a:t>
            </a:r>
          </a:p>
          <a:p>
            <a:pPr marL="177800" indent="-177800" latinLnBrk="1">
              <a:lnSpc>
                <a:spcPct val="200000"/>
              </a:lnSpc>
            </a:pP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4. [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낭독기도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]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의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5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번 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‘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가족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’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을 위한 기도는 가족끼리 기도제목을 나누고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합심기도 합니다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</a:t>
            </a:r>
          </a:p>
          <a:p>
            <a:pPr marL="177800" indent="-177800" latinLnBrk="1">
              <a:lnSpc>
                <a:spcPct val="200000"/>
              </a:lnSpc>
            </a:pPr>
            <a:endParaRPr lang="en-US" altLang="ko-KR" sz="14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marL="177800" indent="-177800" algn="ctr" latinLnBrk="1">
              <a:lnSpc>
                <a:spcPct val="200000"/>
              </a:lnSpc>
            </a:pPr>
            <a:r>
              <a:rPr lang="en-US" altLang="ko-KR" sz="1400" u="sng" dirty="0">
                <a:solidFill>
                  <a:srgbClr val="FF66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※</a:t>
            </a:r>
            <a:r>
              <a:rPr lang="ko-KR" altLang="en-US" sz="1400" u="sng" dirty="0">
                <a:solidFill>
                  <a:srgbClr val="FF66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예배 전</a:t>
            </a:r>
            <a:r>
              <a:rPr lang="en-US" altLang="ko-KR" sz="1400" u="sng" dirty="0">
                <a:solidFill>
                  <a:srgbClr val="FF66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, </a:t>
            </a:r>
            <a:r>
              <a:rPr lang="ko-KR" altLang="en-US" sz="1400" u="sng" dirty="0" err="1">
                <a:solidFill>
                  <a:srgbClr val="FF66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성경찬송가를</a:t>
            </a:r>
            <a:r>
              <a:rPr lang="ko-KR" altLang="en-US" sz="1400" u="sng" dirty="0">
                <a:solidFill>
                  <a:srgbClr val="FF66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준비하세요</a:t>
            </a:r>
            <a:r>
              <a:rPr lang="en-US" altLang="ko-KR" sz="1400" u="sng" dirty="0">
                <a:solidFill>
                  <a:srgbClr val="FF66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.※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23A75A90-6CD2-4624-ABDA-C6982B8B091C}"/>
              </a:ext>
            </a:extLst>
          </p:cNvPr>
          <p:cNvSpPr/>
          <p:nvPr/>
        </p:nvSpPr>
        <p:spPr>
          <a:xfrm>
            <a:off x="3264452" y="121921"/>
            <a:ext cx="3899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400" dirty="0">
                <a:solidFill>
                  <a:schemeClr val="bg1"/>
                </a:solidFill>
                <a:latin typeface="경기천년제목 Medium" panose="02020603020101020101" pitchFamily="18" charset="-127"/>
                <a:ea typeface="경기천년제목 Medium" panose="02020603020101020101" pitchFamily="18" charset="-127"/>
              </a:rPr>
              <a:t>1</a:t>
            </a:r>
            <a:endParaRPr lang="ko-KR" altLang="en-US" sz="1400" dirty="0">
              <a:solidFill>
                <a:schemeClr val="bg1"/>
              </a:solidFill>
              <a:latin typeface="경기천년제목 Medium" panose="02020603020101020101" pitchFamily="18" charset="-127"/>
              <a:ea typeface="경기천년제목 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4760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>
            <a:extLst>
              <a:ext uri="{FF2B5EF4-FFF2-40B4-BE49-F238E27FC236}">
                <a16:creationId xmlns:a16="http://schemas.microsoft.com/office/drawing/2014/main" id="{E302CD6C-A9CA-48C0-9B42-A4A76AC4C4B5}"/>
              </a:ext>
            </a:extLst>
          </p:cNvPr>
          <p:cNvGrpSpPr/>
          <p:nvPr/>
        </p:nvGrpSpPr>
        <p:grpSpPr>
          <a:xfrm>
            <a:off x="125413" y="110028"/>
            <a:ext cx="3529012" cy="6799869"/>
            <a:chOff x="125413" y="110028"/>
            <a:chExt cx="3529012" cy="6799869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8293B3A7-DC7B-42E0-BF0A-A12E0E0DA1CC}"/>
                </a:ext>
              </a:extLst>
            </p:cNvPr>
            <p:cNvGrpSpPr/>
            <p:nvPr/>
          </p:nvGrpSpPr>
          <p:grpSpPr>
            <a:xfrm>
              <a:off x="125413" y="110028"/>
              <a:ext cx="3529012" cy="6799869"/>
              <a:chOff x="125413" y="110028"/>
              <a:chExt cx="3529012" cy="6799869"/>
            </a:xfrm>
          </p:grpSpPr>
          <p:sp>
            <p:nvSpPr>
              <p:cNvPr id="6" name="사각형: 둥근 위쪽 모서리 5">
                <a:extLst>
                  <a:ext uri="{FF2B5EF4-FFF2-40B4-BE49-F238E27FC236}">
                    <a16:creationId xmlns:a16="http://schemas.microsoft.com/office/drawing/2014/main" id="{785A8164-73E5-4B0B-96E6-574E023B962E}"/>
                  </a:ext>
                </a:extLst>
              </p:cNvPr>
              <p:cNvSpPr/>
              <p:nvPr/>
            </p:nvSpPr>
            <p:spPr>
              <a:xfrm>
                <a:off x="125413" y="110029"/>
                <a:ext cx="3529012" cy="304309"/>
              </a:xfrm>
              <a:prstGeom prst="round2SameRect">
                <a:avLst>
                  <a:gd name="adj1" fmla="val 42490"/>
                  <a:gd name="adj2" fmla="val 0"/>
                </a:avLst>
              </a:prstGeom>
              <a:solidFill>
                <a:srgbClr val="F479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r>
                  <a:rPr lang="ko-KR" altLang="en-US" sz="1600" dirty="0">
                    <a:solidFill>
                      <a:schemeClr val="bg1"/>
                    </a:solidFill>
                    <a:latin typeface="경기천년제목 Bold" panose="02020803020101020101" pitchFamily="18" charset="-127"/>
                    <a:ea typeface="경기천년제목 Bold" panose="02020803020101020101" pitchFamily="18" charset="-127"/>
                  </a:rPr>
                  <a:t>예배로의 부름</a:t>
                </a:r>
                <a:r>
                  <a:rPr lang="en-US" altLang="ko-KR" sz="1200" dirty="0">
                    <a:solidFill>
                      <a:schemeClr val="bg1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[</a:t>
                </a:r>
                <a:r>
                  <a:rPr lang="ko-KR" altLang="en-US" sz="1200" dirty="0">
                    <a:solidFill>
                      <a:schemeClr val="bg1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인도자</a:t>
                </a:r>
                <a:r>
                  <a:rPr lang="en-US" altLang="ko-KR" sz="1200" dirty="0">
                    <a:solidFill>
                      <a:schemeClr val="bg1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]</a:t>
                </a:r>
                <a:endParaRPr lang="ko-KR" altLang="en-US" sz="1200" dirty="0">
                  <a:latin typeface="경기천년제목 Light" panose="02020403020101020101" pitchFamily="18" charset="-127"/>
                  <a:ea typeface="경기천년제목 Light" panose="02020403020101020101" pitchFamily="18" charset="-127"/>
                </a:endParaRPr>
              </a:p>
            </p:txBody>
          </p:sp>
          <p:sp>
            <p:nvSpPr>
              <p:cNvPr id="4" name="사각형: 둥근 모서리 3">
                <a:extLst>
                  <a:ext uri="{FF2B5EF4-FFF2-40B4-BE49-F238E27FC236}">
                    <a16:creationId xmlns:a16="http://schemas.microsoft.com/office/drawing/2014/main" id="{700CCEE7-0B5D-485D-86C5-FC9540E87710}"/>
                  </a:ext>
                </a:extLst>
              </p:cNvPr>
              <p:cNvSpPr/>
              <p:nvPr/>
            </p:nvSpPr>
            <p:spPr>
              <a:xfrm>
                <a:off x="125413" y="110028"/>
                <a:ext cx="3529012" cy="6799869"/>
              </a:xfrm>
              <a:prstGeom prst="roundRect">
                <a:avLst>
                  <a:gd name="adj" fmla="val 4340"/>
                </a:avLst>
              </a:prstGeom>
              <a:noFill/>
              <a:ln w="19050">
                <a:solidFill>
                  <a:srgbClr val="F4792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8E4F95F7-B8F2-4D43-AE42-53ED085BD2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0711" y="6389688"/>
              <a:ext cx="418464" cy="418464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EC28975C-7CA5-4FB7-9233-23108B0F8A2A}"/>
              </a:ext>
            </a:extLst>
          </p:cNvPr>
          <p:cNvSpPr txBox="1"/>
          <p:nvPr/>
        </p:nvSpPr>
        <p:spPr>
          <a:xfrm>
            <a:off x="198438" y="522289"/>
            <a:ext cx="3382962" cy="5364162"/>
          </a:xfrm>
          <a:prstGeom prst="rect">
            <a:avLst/>
          </a:prstGeom>
          <a:noFill/>
        </p:spPr>
        <p:txBody>
          <a:bodyPr wrap="square" lIns="36000" tIns="36000" rIns="36000" bIns="36000" spcCol="180000" rtlCol="0">
            <a:noAutofit/>
          </a:bodyPr>
          <a:lstStyle/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“우리에게 있는 대제사장은</a:t>
            </a:r>
            <a:endParaRPr lang="en-US" altLang="ko-KR" sz="14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우리 연약함을 동정하지 못하실 이가 아니요 모든 일에</a:t>
            </a:r>
            <a:endParaRPr lang="en-US" altLang="ko-KR" sz="14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우리와 똑같이 시험을 받으신 </a:t>
            </a:r>
            <a:r>
              <a:rPr lang="ko-KR" altLang="en-US" sz="1400" dirty="0" err="1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이로되</a:t>
            </a:r>
            <a:endParaRPr lang="en-US" altLang="ko-KR" sz="14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죄는 </a:t>
            </a:r>
            <a:r>
              <a:rPr lang="ko-KR" altLang="en-US" sz="1400" dirty="0" err="1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없으시니라</a:t>
            </a:r>
            <a:endParaRPr lang="en-US" altLang="ko-KR" sz="14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그러므로 우리가 긍휼하심을 받고</a:t>
            </a:r>
            <a:endParaRPr lang="en-US" altLang="ko-KR" sz="14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때를 따라 돕는 은혜를 얻기 위하여</a:t>
            </a:r>
            <a:endParaRPr lang="en-US" altLang="ko-KR" sz="14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은혜의 보좌 앞에</a:t>
            </a:r>
            <a:endParaRPr lang="en-US" altLang="ko-KR" sz="14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담대히 나아갈 </a:t>
            </a:r>
            <a:r>
              <a:rPr lang="ko-KR" altLang="en-US" sz="1400" dirty="0" err="1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것이니라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”</a:t>
            </a:r>
            <a:r>
              <a:rPr lang="en-US" altLang="ko-KR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(</a:t>
            </a:r>
            <a:r>
              <a:rPr lang="ko-KR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히 </a:t>
            </a:r>
            <a:r>
              <a:rPr lang="en-US" altLang="ko-KR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4:15-16)</a:t>
            </a:r>
          </a:p>
          <a:p>
            <a:pPr lvl="0" algn="r" latinLnBrk="1">
              <a:lnSpc>
                <a:spcPct val="20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“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하나님은 영이시니</a:t>
            </a:r>
            <a:endParaRPr lang="en-US" altLang="ko-KR" sz="1400" dirty="0">
              <a:solidFill>
                <a:prstClr val="black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lvl="0" algn="r" latinLnBrk="1">
              <a:lnSpc>
                <a:spcPct val="200000"/>
              </a:lnSpc>
            </a:pP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예배하는 자가 영과 진리로</a:t>
            </a:r>
            <a:endParaRPr lang="en-US" altLang="ko-KR" sz="1400" dirty="0">
              <a:solidFill>
                <a:prstClr val="black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lvl="0" algn="r" latinLnBrk="1">
              <a:lnSpc>
                <a:spcPct val="200000"/>
              </a:lnSpc>
            </a:pPr>
            <a:r>
              <a:rPr lang="ko-KR" altLang="en-US" sz="1400" dirty="0" err="1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예배할지니라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”</a:t>
            </a:r>
            <a:r>
              <a:rPr lang="en-US" altLang="ko-KR" sz="1200" dirty="0">
                <a:solidFill>
                  <a:prstClr val="black">
                    <a:lumMod val="50000"/>
                    <a:lumOff val="50000"/>
                  </a:prst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(</a:t>
            </a:r>
            <a:r>
              <a:rPr lang="ko-KR" altLang="en-US" sz="1200" dirty="0">
                <a:solidFill>
                  <a:prstClr val="black">
                    <a:lumMod val="50000"/>
                    <a:lumOff val="50000"/>
                  </a:prst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요 </a:t>
            </a:r>
            <a:r>
              <a:rPr lang="en-US" altLang="ko-KR" sz="1200" dirty="0">
                <a:solidFill>
                  <a:prstClr val="black">
                    <a:lumMod val="50000"/>
                    <a:lumOff val="50000"/>
                  </a:prst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4:24)</a:t>
            </a:r>
            <a:endParaRPr lang="en-US" altLang="ko-KR" sz="1400" dirty="0">
              <a:solidFill>
                <a:prstClr val="black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B908DAF0-7504-4565-B08E-B473F59C15CC}"/>
              </a:ext>
            </a:extLst>
          </p:cNvPr>
          <p:cNvSpPr/>
          <p:nvPr/>
        </p:nvSpPr>
        <p:spPr>
          <a:xfrm>
            <a:off x="3264452" y="121921"/>
            <a:ext cx="3899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400" dirty="0">
                <a:solidFill>
                  <a:schemeClr val="bg1"/>
                </a:solidFill>
                <a:latin typeface="경기천년제목 Medium" panose="02020603020101020101" pitchFamily="18" charset="-127"/>
                <a:ea typeface="경기천년제목 Medium" panose="02020603020101020101" pitchFamily="18" charset="-127"/>
              </a:rPr>
              <a:t>2</a:t>
            </a:r>
            <a:endParaRPr lang="ko-KR" altLang="en-US" sz="1400" dirty="0">
              <a:solidFill>
                <a:schemeClr val="bg1"/>
              </a:solidFill>
              <a:latin typeface="경기천년제목 Medium" panose="02020603020101020101" pitchFamily="18" charset="-127"/>
              <a:ea typeface="경기천년제목 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45598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>
            <a:extLst>
              <a:ext uri="{FF2B5EF4-FFF2-40B4-BE49-F238E27FC236}">
                <a16:creationId xmlns:a16="http://schemas.microsoft.com/office/drawing/2014/main" id="{E302CD6C-A9CA-48C0-9B42-A4A76AC4C4B5}"/>
              </a:ext>
            </a:extLst>
          </p:cNvPr>
          <p:cNvGrpSpPr/>
          <p:nvPr/>
        </p:nvGrpSpPr>
        <p:grpSpPr>
          <a:xfrm>
            <a:off x="125413" y="110028"/>
            <a:ext cx="3529012" cy="6799869"/>
            <a:chOff x="125413" y="110028"/>
            <a:chExt cx="3529012" cy="6799869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8293B3A7-DC7B-42E0-BF0A-A12E0E0DA1CC}"/>
                </a:ext>
              </a:extLst>
            </p:cNvPr>
            <p:cNvGrpSpPr/>
            <p:nvPr/>
          </p:nvGrpSpPr>
          <p:grpSpPr>
            <a:xfrm>
              <a:off x="125413" y="110028"/>
              <a:ext cx="3529012" cy="6799869"/>
              <a:chOff x="125413" y="110028"/>
              <a:chExt cx="3529012" cy="6799869"/>
            </a:xfrm>
          </p:grpSpPr>
          <p:sp>
            <p:nvSpPr>
              <p:cNvPr id="6" name="사각형: 둥근 위쪽 모서리 5">
                <a:extLst>
                  <a:ext uri="{FF2B5EF4-FFF2-40B4-BE49-F238E27FC236}">
                    <a16:creationId xmlns:a16="http://schemas.microsoft.com/office/drawing/2014/main" id="{785A8164-73E5-4B0B-96E6-574E023B962E}"/>
                  </a:ext>
                </a:extLst>
              </p:cNvPr>
              <p:cNvSpPr/>
              <p:nvPr/>
            </p:nvSpPr>
            <p:spPr>
              <a:xfrm>
                <a:off x="125413" y="110029"/>
                <a:ext cx="3529012" cy="304309"/>
              </a:xfrm>
              <a:prstGeom prst="round2SameRect">
                <a:avLst>
                  <a:gd name="adj1" fmla="val 42490"/>
                  <a:gd name="adj2" fmla="val 0"/>
                </a:avLst>
              </a:prstGeom>
              <a:solidFill>
                <a:srgbClr val="F479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lvl="0"/>
                <a:r>
                  <a:rPr lang="ko-KR" altLang="en-US" sz="1600" dirty="0">
                    <a:solidFill>
                      <a:prstClr val="white"/>
                    </a:solidFill>
                    <a:latin typeface="경기천년제목 Bold" panose="02020803020101020101" pitchFamily="18" charset="-127"/>
                    <a:ea typeface="경기천년제목 Bold" panose="02020803020101020101" pitchFamily="18" charset="-127"/>
                  </a:rPr>
                  <a:t>찬송</a:t>
                </a:r>
                <a:r>
                  <a:rPr lang="en-US" altLang="ko-KR" sz="1200" dirty="0">
                    <a:solidFill>
                      <a:prstClr val="white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[</a:t>
                </a:r>
                <a:r>
                  <a:rPr lang="ko-KR" altLang="en-US" sz="1200" dirty="0" err="1">
                    <a:solidFill>
                      <a:prstClr val="white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다함께</a:t>
                </a:r>
                <a:r>
                  <a:rPr lang="en-US" altLang="ko-KR" sz="1200" dirty="0">
                    <a:solidFill>
                      <a:prstClr val="white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]</a:t>
                </a:r>
                <a:r>
                  <a:rPr lang="en-US" altLang="ko-KR" sz="1200" dirty="0">
                    <a:solidFill>
                      <a:prstClr val="white"/>
                    </a:solidFill>
                    <a:latin typeface="경기천년바탕 Regular" panose="02020503020101020101" pitchFamily="18" charset="-127"/>
                    <a:ea typeface="경기천년바탕 Regular" panose="02020503020101020101" pitchFamily="18" charset="-127"/>
                  </a:rPr>
                  <a:t>_[</a:t>
                </a:r>
                <a:r>
                  <a:rPr lang="ko-KR" altLang="en-US" sz="1200" dirty="0">
                    <a:solidFill>
                      <a:prstClr val="white"/>
                    </a:solidFill>
                    <a:latin typeface="경기천년바탕 Regular" panose="02020503020101020101" pitchFamily="18" charset="-127"/>
                    <a:ea typeface="경기천년바탕 Regular" panose="02020503020101020101" pitchFamily="18" charset="-127"/>
                  </a:rPr>
                  <a:t>찬송</a:t>
                </a:r>
                <a:r>
                  <a:rPr lang="en-US" altLang="ko-KR" sz="1200" dirty="0">
                    <a:solidFill>
                      <a:prstClr val="white"/>
                    </a:solidFill>
                    <a:latin typeface="경기천년바탕 Regular" panose="02020503020101020101" pitchFamily="18" charset="-127"/>
                    <a:ea typeface="경기천년바탕 Regular" panose="02020503020101020101" pitchFamily="18" charset="-127"/>
                  </a:rPr>
                  <a:t>14</a:t>
                </a:r>
                <a:r>
                  <a:rPr lang="ko-KR" altLang="en-US" sz="1200" dirty="0">
                    <a:solidFill>
                      <a:prstClr val="white"/>
                    </a:solidFill>
                    <a:latin typeface="경기천년바탕 Regular" panose="02020503020101020101" pitchFamily="18" charset="-127"/>
                    <a:ea typeface="경기천년바탕 Regular" panose="02020503020101020101" pitchFamily="18" charset="-127"/>
                  </a:rPr>
                  <a:t>장</a:t>
                </a:r>
                <a:r>
                  <a:rPr lang="en-US" altLang="ko-KR" sz="1200" dirty="0">
                    <a:solidFill>
                      <a:prstClr val="white"/>
                    </a:solidFill>
                    <a:latin typeface="경기천년바탕 Regular" panose="02020503020101020101" pitchFamily="18" charset="-127"/>
                    <a:ea typeface="경기천년바탕 Regular" panose="02020503020101020101" pitchFamily="18" charset="-127"/>
                  </a:rPr>
                  <a:t>] </a:t>
                </a:r>
                <a:r>
                  <a:rPr lang="ko-KR" altLang="en-US" sz="1200" dirty="0">
                    <a:solidFill>
                      <a:prstClr val="white"/>
                    </a:solidFill>
                    <a:latin typeface="경기천년바탕 Regular" panose="02020503020101020101" pitchFamily="18" charset="-127"/>
                    <a:ea typeface="경기천년바탕 Regular" panose="02020503020101020101" pitchFamily="18" charset="-127"/>
                  </a:rPr>
                  <a:t>주 우리 하나님</a:t>
                </a:r>
              </a:p>
            </p:txBody>
          </p:sp>
          <p:sp>
            <p:nvSpPr>
              <p:cNvPr id="4" name="사각형: 둥근 모서리 3">
                <a:extLst>
                  <a:ext uri="{FF2B5EF4-FFF2-40B4-BE49-F238E27FC236}">
                    <a16:creationId xmlns:a16="http://schemas.microsoft.com/office/drawing/2014/main" id="{700CCEE7-0B5D-485D-86C5-FC9540E87710}"/>
                  </a:ext>
                </a:extLst>
              </p:cNvPr>
              <p:cNvSpPr/>
              <p:nvPr/>
            </p:nvSpPr>
            <p:spPr>
              <a:xfrm>
                <a:off x="125413" y="110028"/>
                <a:ext cx="3529012" cy="6799869"/>
              </a:xfrm>
              <a:prstGeom prst="roundRect">
                <a:avLst>
                  <a:gd name="adj" fmla="val 4340"/>
                </a:avLst>
              </a:prstGeom>
              <a:noFill/>
              <a:ln w="19050">
                <a:solidFill>
                  <a:srgbClr val="F4792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8E4F95F7-B8F2-4D43-AE42-53ED085BD2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0711" y="6389688"/>
              <a:ext cx="418464" cy="418464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E7898E83-6D85-4102-BA94-DE957E6BAF7C}"/>
              </a:ext>
            </a:extLst>
          </p:cNvPr>
          <p:cNvSpPr txBox="1"/>
          <p:nvPr/>
        </p:nvSpPr>
        <p:spPr>
          <a:xfrm>
            <a:off x="198438" y="522288"/>
            <a:ext cx="3382961" cy="5364162"/>
          </a:xfrm>
          <a:prstGeom prst="rect">
            <a:avLst/>
          </a:prstGeom>
          <a:noFill/>
        </p:spPr>
        <p:txBody>
          <a:bodyPr wrap="square" lIns="36000" tIns="36000" rIns="36000" bIns="36000" spcCol="180000" rtlCol="0">
            <a:noAutofit/>
          </a:bodyPr>
          <a:lstStyle/>
          <a:p>
            <a:pPr latinLnBrk="1">
              <a:lnSpc>
                <a:spcPct val="200000"/>
              </a:lnSpc>
            </a:pP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1.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주 우리 하나님 하늘에 계시니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 온 천하 만민 주 앞에 찬송하네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 이 천지 만물도 주 앞에 엎드려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 그 거룩하신 이름을 늘 높이네</a:t>
            </a:r>
            <a:endParaRPr lang="en-US" altLang="ko-KR" sz="14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latinLnBrk="1">
              <a:lnSpc>
                <a:spcPct val="200000"/>
              </a:lnSpc>
            </a:pPr>
            <a:endParaRPr lang="en-US" altLang="ko-KR" sz="1400" dirty="0">
              <a:solidFill>
                <a:prstClr val="black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latinLnBrk="1">
              <a:lnSpc>
                <a:spcPct val="20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2. 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주 언약 하신 것 끝까지 지키니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 저 하늘나라 향하여 곧 가리라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 주 얼굴 </a:t>
            </a:r>
            <a:r>
              <a:rPr lang="ko-KR" altLang="en-US" sz="1400" dirty="0" err="1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뵈올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때 내 맘이 기쁘고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 영원히 주의 영광을 찬양하리	</a:t>
            </a:r>
            <a:endParaRPr lang="en-US" altLang="ko-KR" sz="1400" dirty="0">
              <a:solidFill>
                <a:prstClr val="black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06662175-29F0-4409-9856-5A2FCEE7FBCC}"/>
              </a:ext>
            </a:extLst>
          </p:cNvPr>
          <p:cNvSpPr/>
          <p:nvPr/>
        </p:nvSpPr>
        <p:spPr>
          <a:xfrm>
            <a:off x="3264452" y="121921"/>
            <a:ext cx="3899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400" dirty="0">
                <a:solidFill>
                  <a:schemeClr val="bg1"/>
                </a:solidFill>
                <a:latin typeface="경기천년제목 Medium" panose="02020603020101020101" pitchFamily="18" charset="-127"/>
                <a:ea typeface="경기천년제목 Medium" panose="02020603020101020101" pitchFamily="18" charset="-127"/>
              </a:rPr>
              <a:t>3</a:t>
            </a:r>
            <a:endParaRPr lang="ko-KR" altLang="en-US" sz="1400" dirty="0">
              <a:solidFill>
                <a:schemeClr val="bg1"/>
              </a:solidFill>
              <a:latin typeface="경기천년제목 Medium" panose="02020603020101020101" pitchFamily="18" charset="-127"/>
              <a:ea typeface="경기천년제목 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63795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>
            <a:extLst>
              <a:ext uri="{FF2B5EF4-FFF2-40B4-BE49-F238E27FC236}">
                <a16:creationId xmlns:a16="http://schemas.microsoft.com/office/drawing/2014/main" id="{E302CD6C-A9CA-48C0-9B42-A4A76AC4C4B5}"/>
              </a:ext>
            </a:extLst>
          </p:cNvPr>
          <p:cNvGrpSpPr/>
          <p:nvPr/>
        </p:nvGrpSpPr>
        <p:grpSpPr>
          <a:xfrm>
            <a:off x="125413" y="110028"/>
            <a:ext cx="3529012" cy="6799869"/>
            <a:chOff x="125413" y="110028"/>
            <a:chExt cx="3529012" cy="6799869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8293B3A7-DC7B-42E0-BF0A-A12E0E0DA1CC}"/>
                </a:ext>
              </a:extLst>
            </p:cNvPr>
            <p:cNvGrpSpPr/>
            <p:nvPr/>
          </p:nvGrpSpPr>
          <p:grpSpPr>
            <a:xfrm>
              <a:off x="125413" y="110028"/>
              <a:ext cx="3529012" cy="6799869"/>
              <a:chOff x="125413" y="110028"/>
              <a:chExt cx="3529012" cy="6799869"/>
            </a:xfrm>
          </p:grpSpPr>
          <p:sp>
            <p:nvSpPr>
              <p:cNvPr id="6" name="사각형: 둥근 위쪽 모서리 5">
                <a:extLst>
                  <a:ext uri="{FF2B5EF4-FFF2-40B4-BE49-F238E27FC236}">
                    <a16:creationId xmlns:a16="http://schemas.microsoft.com/office/drawing/2014/main" id="{785A8164-73E5-4B0B-96E6-574E023B962E}"/>
                  </a:ext>
                </a:extLst>
              </p:cNvPr>
              <p:cNvSpPr/>
              <p:nvPr/>
            </p:nvSpPr>
            <p:spPr>
              <a:xfrm>
                <a:off x="125413" y="110029"/>
                <a:ext cx="3529012" cy="304309"/>
              </a:xfrm>
              <a:prstGeom prst="round2SameRect">
                <a:avLst>
                  <a:gd name="adj1" fmla="val 42490"/>
                  <a:gd name="adj2" fmla="val 0"/>
                </a:avLst>
              </a:prstGeom>
              <a:solidFill>
                <a:srgbClr val="F479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lvl="0"/>
                <a:r>
                  <a:rPr lang="ko-KR" altLang="en-US" sz="1600" dirty="0">
                    <a:solidFill>
                      <a:prstClr val="white"/>
                    </a:solidFill>
                    <a:latin typeface="경기천년제목 Bold" panose="02020803020101020101" pitchFamily="18" charset="-127"/>
                    <a:ea typeface="경기천년제목 Bold" panose="02020803020101020101" pitchFamily="18" charset="-127"/>
                  </a:rPr>
                  <a:t>찬송</a:t>
                </a:r>
                <a:r>
                  <a:rPr lang="en-US" altLang="ko-KR" sz="1200" dirty="0">
                    <a:solidFill>
                      <a:prstClr val="white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[</a:t>
                </a:r>
                <a:r>
                  <a:rPr lang="ko-KR" altLang="en-US" sz="1200" dirty="0" err="1">
                    <a:solidFill>
                      <a:prstClr val="white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다함께</a:t>
                </a:r>
                <a:r>
                  <a:rPr lang="en-US" altLang="ko-KR" sz="1200" dirty="0">
                    <a:solidFill>
                      <a:prstClr val="white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]</a:t>
                </a:r>
                <a:r>
                  <a:rPr lang="en-US" altLang="ko-KR" sz="1200" dirty="0">
                    <a:solidFill>
                      <a:schemeClr val="bg1"/>
                    </a:solidFill>
                    <a:latin typeface="경기천년바탕 Regular" panose="02020503020101020101" pitchFamily="18" charset="-127"/>
                    <a:ea typeface="경기천년바탕 Regular" panose="02020503020101020101" pitchFamily="18" charset="-127"/>
                  </a:rPr>
                  <a:t>_</a:t>
                </a:r>
                <a:r>
                  <a:rPr lang="en-US" altLang="ko-KR" sz="1200" dirty="0">
                    <a:latin typeface="경기천년바탕 Regular" panose="02020503020101020101" pitchFamily="18" charset="-127"/>
                    <a:ea typeface="경기천년바탕 Regular" panose="02020503020101020101" pitchFamily="18" charset="-127"/>
                  </a:rPr>
                  <a:t>[</a:t>
                </a:r>
                <a:r>
                  <a:rPr lang="ko-KR" altLang="en-US" sz="1200" dirty="0">
                    <a:solidFill>
                      <a:prstClr val="white"/>
                    </a:solidFill>
                    <a:latin typeface="경기천년바탕 Regular" panose="02020503020101020101" pitchFamily="18" charset="-127"/>
                    <a:ea typeface="경기천년바탕 Regular" panose="02020503020101020101" pitchFamily="18" charset="-127"/>
                  </a:rPr>
                  <a:t>찬송</a:t>
                </a:r>
                <a:r>
                  <a:rPr lang="en-US" altLang="ko-KR" sz="1200" dirty="0">
                    <a:solidFill>
                      <a:prstClr val="white"/>
                    </a:solidFill>
                    <a:latin typeface="경기천년바탕 Regular" panose="02020503020101020101" pitchFamily="18" charset="-127"/>
                    <a:ea typeface="경기천년바탕 Regular" panose="02020503020101020101" pitchFamily="18" charset="-127"/>
                  </a:rPr>
                  <a:t>14</a:t>
                </a:r>
                <a:r>
                  <a:rPr lang="ko-KR" altLang="en-US" sz="1200" dirty="0">
                    <a:solidFill>
                      <a:prstClr val="white"/>
                    </a:solidFill>
                    <a:latin typeface="경기천년바탕 Regular" panose="02020503020101020101" pitchFamily="18" charset="-127"/>
                    <a:ea typeface="경기천년바탕 Regular" panose="02020503020101020101" pitchFamily="18" charset="-127"/>
                  </a:rPr>
                  <a:t>장</a:t>
                </a:r>
                <a:r>
                  <a:rPr lang="en-US" altLang="ko-KR" sz="1200" dirty="0">
                    <a:solidFill>
                      <a:prstClr val="white"/>
                    </a:solidFill>
                    <a:latin typeface="경기천년바탕 Regular" panose="02020503020101020101" pitchFamily="18" charset="-127"/>
                    <a:ea typeface="경기천년바탕 Regular" panose="02020503020101020101" pitchFamily="18" charset="-127"/>
                  </a:rPr>
                  <a:t>] </a:t>
                </a:r>
                <a:r>
                  <a:rPr lang="ko-KR" altLang="en-US" sz="1200" dirty="0">
                    <a:solidFill>
                      <a:prstClr val="white"/>
                    </a:solidFill>
                    <a:latin typeface="경기천년바탕 Regular" panose="02020503020101020101" pitchFamily="18" charset="-127"/>
                    <a:ea typeface="경기천년바탕 Regular" panose="02020503020101020101" pitchFamily="18" charset="-127"/>
                  </a:rPr>
                  <a:t>주 우리 하나님</a:t>
                </a:r>
              </a:p>
            </p:txBody>
          </p:sp>
          <p:sp>
            <p:nvSpPr>
              <p:cNvPr id="4" name="사각형: 둥근 모서리 3">
                <a:extLst>
                  <a:ext uri="{FF2B5EF4-FFF2-40B4-BE49-F238E27FC236}">
                    <a16:creationId xmlns:a16="http://schemas.microsoft.com/office/drawing/2014/main" id="{700CCEE7-0B5D-485D-86C5-FC9540E87710}"/>
                  </a:ext>
                </a:extLst>
              </p:cNvPr>
              <p:cNvSpPr/>
              <p:nvPr/>
            </p:nvSpPr>
            <p:spPr>
              <a:xfrm>
                <a:off x="125413" y="110028"/>
                <a:ext cx="3529012" cy="6799869"/>
              </a:xfrm>
              <a:prstGeom prst="roundRect">
                <a:avLst>
                  <a:gd name="adj" fmla="val 4340"/>
                </a:avLst>
              </a:prstGeom>
              <a:noFill/>
              <a:ln w="19050">
                <a:solidFill>
                  <a:srgbClr val="F4792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8E4F95F7-B8F2-4D43-AE42-53ED085BD2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0711" y="6389688"/>
              <a:ext cx="418464" cy="418464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E7898E83-6D85-4102-BA94-DE957E6BAF7C}"/>
              </a:ext>
            </a:extLst>
          </p:cNvPr>
          <p:cNvSpPr txBox="1"/>
          <p:nvPr/>
        </p:nvSpPr>
        <p:spPr>
          <a:xfrm>
            <a:off x="198438" y="522288"/>
            <a:ext cx="3382961" cy="5364162"/>
          </a:xfrm>
          <a:prstGeom prst="rect">
            <a:avLst/>
          </a:prstGeom>
          <a:noFill/>
        </p:spPr>
        <p:txBody>
          <a:bodyPr wrap="square" lIns="36000" tIns="36000" rIns="36000" bIns="36000" spcCol="180000" rtlCol="0">
            <a:noAutofit/>
          </a:bodyPr>
          <a:lstStyle/>
          <a:p>
            <a:pPr latinLnBrk="1">
              <a:lnSpc>
                <a:spcPct val="200000"/>
              </a:lnSpc>
            </a:pP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3.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왕의 왕 되신 주 하늘에 계시니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 이 세상 죄악 이기신 구주 예수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 저 천군 천사들 주 옹위하고서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 뭇 성도 함께 영원히 늘 섬기네</a:t>
            </a:r>
            <a:endParaRPr lang="en-US" altLang="ko-KR" sz="14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latinLnBrk="1">
              <a:lnSpc>
                <a:spcPct val="200000"/>
              </a:lnSpc>
            </a:pPr>
            <a:endParaRPr lang="en-US" altLang="ko-KR" sz="1400" dirty="0">
              <a:solidFill>
                <a:prstClr val="black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latinLnBrk="1">
              <a:lnSpc>
                <a:spcPct val="20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4. 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성 </a:t>
            </a:r>
            <a:r>
              <a:rPr lang="ko-KR" altLang="en-US" sz="1400" dirty="0" err="1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삼위일체께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승리한 무리들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 다 기쁜 소리 높여서 감사드려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 창조주 하나님 내 주님 되시니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 주 앞에 나도 엎드려 경배하네 아멘	  </a:t>
            </a:r>
            <a:endParaRPr lang="en-US" altLang="ko-KR" sz="1400" dirty="0">
              <a:solidFill>
                <a:prstClr val="black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D0621EC3-8CE7-43A2-935F-FA9F1D4ACAA5}"/>
              </a:ext>
            </a:extLst>
          </p:cNvPr>
          <p:cNvSpPr/>
          <p:nvPr/>
        </p:nvSpPr>
        <p:spPr>
          <a:xfrm>
            <a:off x="3264452" y="121921"/>
            <a:ext cx="3899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400" dirty="0">
                <a:solidFill>
                  <a:schemeClr val="bg1"/>
                </a:solidFill>
                <a:latin typeface="경기천년제목 Medium" panose="02020603020101020101" pitchFamily="18" charset="-127"/>
                <a:ea typeface="경기천년제목 Medium" panose="02020603020101020101" pitchFamily="18" charset="-127"/>
              </a:rPr>
              <a:t>4</a:t>
            </a:r>
            <a:endParaRPr lang="ko-KR" altLang="en-US" sz="1400" dirty="0">
              <a:solidFill>
                <a:schemeClr val="bg1"/>
              </a:solidFill>
              <a:latin typeface="경기천년제목 Medium" panose="02020603020101020101" pitchFamily="18" charset="-127"/>
              <a:ea typeface="경기천년제목 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59775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>
            <a:extLst>
              <a:ext uri="{FF2B5EF4-FFF2-40B4-BE49-F238E27FC236}">
                <a16:creationId xmlns:a16="http://schemas.microsoft.com/office/drawing/2014/main" id="{E302CD6C-A9CA-48C0-9B42-A4A76AC4C4B5}"/>
              </a:ext>
            </a:extLst>
          </p:cNvPr>
          <p:cNvGrpSpPr/>
          <p:nvPr/>
        </p:nvGrpSpPr>
        <p:grpSpPr>
          <a:xfrm>
            <a:off x="125413" y="110028"/>
            <a:ext cx="3529012" cy="6799869"/>
            <a:chOff x="125413" y="110028"/>
            <a:chExt cx="3529012" cy="6799869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8293B3A7-DC7B-42E0-BF0A-A12E0E0DA1CC}"/>
                </a:ext>
              </a:extLst>
            </p:cNvPr>
            <p:cNvGrpSpPr/>
            <p:nvPr/>
          </p:nvGrpSpPr>
          <p:grpSpPr>
            <a:xfrm>
              <a:off x="125413" y="110028"/>
              <a:ext cx="3529012" cy="6799869"/>
              <a:chOff x="125413" y="110028"/>
              <a:chExt cx="3529012" cy="6799869"/>
            </a:xfrm>
          </p:grpSpPr>
          <p:sp>
            <p:nvSpPr>
              <p:cNvPr id="6" name="사각형: 둥근 위쪽 모서리 5">
                <a:extLst>
                  <a:ext uri="{FF2B5EF4-FFF2-40B4-BE49-F238E27FC236}">
                    <a16:creationId xmlns:a16="http://schemas.microsoft.com/office/drawing/2014/main" id="{785A8164-73E5-4B0B-96E6-574E023B962E}"/>
                  </a:ext>
                </a:extLst>
              </p:cNvPr>
              <p:cNvSpPr/>
              <p:nvPr/>
            </p:nvSpPr>
            <p:spPr>
              <a:xfrm>
                <a:off x="125413" y="110029"/>
                <a:ext cx="3529012" cy="304309"/>
              </a:xfrm>
              <a:prstGeom prst="round2SameRect">
                <a:avLst>
                  <a:gd name="adj1" fmla="val 42490"/>
                  <a:gd name="adj2" fmla="val 0"/>
                </a:avLst>
              </a:prstGeom>
              <a:solidFill>
                <a:srgbClr val="F479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r>
                  <a:rPr lang="ko-KR" altLang="en-US" sz="1600" dirty="0">
                    <a:solidFill>
                      <a:schemeClr val="bg1"/>
                    </a:solidFill>
                    <a:latin typeface="경기천년제목 Bold" panose="02020803020101020101" pitchFamily="18" charset="-127"/>
                    <a:ea typeface="경기천년제목 Bold" panose="02020803020101020101" pitchFamily="18" charset="-127"/>
                  </a:rPr>
                  <a:t>낭독기도</a:t>
                </a:r>
                <a:r>
                  <a:rPr lang="en-US" altLang="ko-KR" sz="1200" dirty="0">
                    <a:solidFill>
                      <a:schemeClr val="bg1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[</a:t>
                </a:r>
                <a:r>
                  <a:rPr lang="ko-KR" altLang="en-US" sz="1200" dirty="0" err="1">
                    <a:solidFill>
                      <a:schemeClr val="bg1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다함께</a:t>
                </a:r>
                <a:r>
                  <a:rPr lang="en-US" altLang="ko-KR" sz="1200" dirty="0">
                    <a:solidFill>
                      <a:schemeClr val="bg1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]</a:t>
                </a:r>
                <a:endParaRPr lang="ko-KR" altLang="en-US" sz="1200" dirty="0">
                  <a:latin typeface="경기천년제목 Light" panose="02020403020101020101" pitchFamily="18" charset="-127"/>
                  <a:ea typeface="경기천년제목 Light" panose="02020403020101020101" pitchFamily="18" charset="-127"/>
                </a:endParaRPr>
              </a:p>
            </p:txBody>
          </p:sp>
          <p:sp>
            <p:nvSpPr>
              <p:cNvPr id="4" name="사각형: 둥근 모서리 3">
                <a:extLst>
                  <a:ext uri="{FF2B5EF4-FFF2-40B4-BE49-F238E27FC236}">
                    <a16:creationId xmlns:a16="http://schemas.microsoft.com/office/drawing/2014/main" id="{700CCEE7-0B5D-485D-86C5-FC9540E87710}"/>
                  </a:ext>
                </a:extLst>
              </p:cNvPr>
              <p:cNvSpPr/>
              <p:nvPr/>
            </p:nvSpPr>
            <p:spPr>
              <a:xfrm>
                <a:off x="125413" y="110028"/>
                <a:ext cx="3529012" cy="6799869"/>
              </a:xfrm>
              <a:prstGeom prst="roundRect">
                <a:avLst>
                  <a:gd name="adj" fmla="val 4340"/>
                </a:avLst>
              </a:prstGeom>
              <a:noFill/>
              <a:ln w="19050">
                <a:solidFill>
                  <a:srgbClr val="F4792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8E4F95F7-B8F2-4D43-AE42-53ED085BD2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0711" y="6389688"/>
              <a:ext cx="418464" cy="418464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E7898E83-6D85-4102-BA94-DE957E6BAF7C}"/>
              </a:ext>
            </a:extLst>
          </p:cNvPr>
          <p:cNvSpPr txBox="1"/>
          <p:nvPr/>
        </p:nvSpPr>
        <p:spPr>
          <a:xfrm>
            <a:off x="198438" y="522288"/>
            <a:ext cx="3382962" cy="5364162"/>
          </a:xfrm>
          <a:prstGeom prst="rect">
            <a:avLst/>
          </a:prstGeom>
          <a:noFill/>
        </p:spPr>
        <p:txBody>
          <a:bodyPr wrap="square" lIns="36000" tIns="36000" rIns="36000" bIns="36000" spcCol="180000" rtlCol="0">
            <a:noAutofit/>
          </a:bodyPr>
          <a:lstStyle/>
          <a:p>
            <a:pPr marL="177800" indent="-177800" latinLnBrk="1">
              <a:lnSpc>
                <a:spcPct val="200000"/>
              </a:lnSpc>
            </a:pPr>
            <a:r>
              <a:rPr lang="en-US" altLang="ko-KR" sz="1400" b="1" dirty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1.</a:t>
            </a:r>
            <a:r>
              <a:rPr lang="ko-KR" altLang="en-US" sz="1400" b="1" dirty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예배</a:t>
            </a:r>
            <a:r>
              <a:rPr lang="en-US" altLang="ko-KR" sz="1400" dirty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/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홀로 또는 가족과 함께 예배 드리게 하심을 감사합니다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일상에서 하나님을 예배하는 사람 답게 살게 하소서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 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(</a:t>
            </a:r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아멘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)</a:t>
            </a:r>
          </a:p>
          <a:p>
            <a:pPr marL="177800" indent="-177800" latinLnBrk="1">
              <a:lnSpc>
                <a:spcPct val="200000"/>
              </a:lnSpc>
            </a:pPr>
            <a:r>
              <a:rPr lang="en-US" altLang="ko-KR" sz="1400" b="1" dirty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2. </a:t>
            </a:r>
            <a:r>
              <a:rPr lang="ko-KR" altLang="en-US" sz="1400" b="1" dirty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돌아봄</a:t>
            </a:r>
            <a:r>
              <a:rPr lang="en-US" altLang="ko-KR" sz="1400" b="1" dirty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/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감염의 시절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나의 안전을 위해 다른 사람을 혐오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차별하지 않았는지 돌아보고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가짜뉴스에 휘둘리거나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전파하지 않게 하소서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(</a:t>
            </a:r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아멘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)</a:t>
            </a:r>
          </a:p>
          <a:p>
            <a:pPr marL="177800" indent="-177800" latinLnBrk="1">
              <a:lnSpc>
                <a:spcPct val="200000"/>
              </a:lnSpc>
            </a:pPr>
            <a:r>
              <a:rPr lang="en-US" altLang="ko-KR" sz="1400" b="1" dirty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3. </a:t>
            </a:r>
            <a:r>
              <a:rPr lang="ko-KR" altLang="en-US" sz="1400" b="1" dirty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나라와 민족</a:t>
            </a:r>
            <a:r>
              <a:rPr lang="en-US" altLang="ko-KR" sz="1400" b="1" dirty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/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온 국민이 마음을 모아 코로나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19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의 확산을 극복하게 하소서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피해가 더 이상 확대되지 않게 하소서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정부와 지자체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방역당국과 병원관계자들을 </a:t>
            </a:r>
            <a:r>
              <a:rPr lang="ko-KR" altLang="en-US" sz="1400" dirty="0" err="1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지켜주시고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불안한 한국사회에 안정과 평안을 구하며 적극 돕는 한국교회 되게 하소서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(</a:t>
            </a:r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아멘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)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CFCB02A4-315A-4A25-BBD1-0415D345A420}"/>
              </a:ext>
            </a:extLst>
          </p:cNvPr>
          <p:cNvSpPr/>
          <p:nvPr/>
        </p:nvSpPr>
        <p:spPr>
          <a:xfrm>
            <a:off x="3264452" y="121921"/>
            <a:ext cx="3899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400" dirty="0">
                <a:solidFill>
                  <a:schemeClr val="bg1"/>
                </a:solidFill>
                <a:latin typeface="경기천년제목 Medium" panose="02020603020101020101" pitchFamily="18" charset="-127"/>
                <a:ea typeface="경기천년제목 Medium" panose="02020603020101020101" pitchFamily="18" charset="-127"/>
              </a:rPr>
              <a:t>5</a:t>
            </a:r>
            <a:endParaRPr lang="ko-KR" altLang="en-US" sz="1400" dirty="0">
              <a:solidFill>
                <a:schemeClr val="bg1"/>
              </a:solidFill>
              <a:latin typeface="경기천년제목 Medium" panose="02020603020101020101" pitchFamily="18" charset="-127"/>
              <a:ea typeface="경기천년제목 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66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>
            <a:extLst>
              <a:ext uri="{FF2B5EF4-FFF2-40B4-BE49-F238E27FC236}">
                <a16:creationId xmlns:a16="http://schemas.microsoft.com/office/drawing/2014/main" id="{E302CD6C-A9CA-48C0-9B42-A4A76AC4C4B5}"/>
              </a:ext>
            </a:extLst>
          </p:cNvPr>
          <p:cNvGrpSpPr/>
          <p:nvPr/>
        </p:nvGrpSpPr>
        <p:grpSpPr>
          <a:xfrm>
            <a:off x="125413" y="110028"/>
            <a:ext cx="3529012" cy="6799869"/>
            <a:chOff x="125413" y="110028"/>
            <a:chExt cx="3529012" cy="6799869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8293B3A7-DC7B-42E0-BF0A-A12E0E0DA1CC}"/>
                </a:ext>
              </a:extLst>
            </p:cNvPr>
            <p:cNvGrpSpPr/>
            <p:nvPr/>
          </p:nvGrpSpPr>
          <p:grpSpPr>
            <a:xfrm>
              <a:off x="125413" y="110028"/>
              <a:ext cx="3529012" cy="6799869"/>
              <a:chOff x="125413" y="110028"/>
              <a:chExt cx="3529012" cy="6799869"/>
            </a:xfrm>
          </p:grpSpPr>
          <p:sp>
            <p:nvSpPr>
              <p:cNvPr id="6" name="사각형: 둥근 위쪽 모서리 5">
                <a:extLst>
                  <a:ext uri="{FF2B5EF4-FFF2-40B4-BE49-F238E27FC236}">
                    <a16:creationId xmlns:a16="http://schemas.microsoft.com/office/drawing/2014/main" id="{785A8164-73E5-4B0B-96E6-574E023B962E}"/>
                  </a:ext>
                </a:extLst>
              </p:cNvPr>
              <p:cNvSpPr/>
              <p:nvPr/>
            </p:nvSpPr>
            <p:spPr>
              <a:xfrm>
                <a:off x="125413" y="110029"/>
                <a:ext cx="3529012" cy="304309"/>
              </a:xfrm>
              <a:prstGeom prst="round2SameRect">
                <a:avLst>
                  <a:gd name="adj1" fmla="val 42490"/>
                  <a:gd name="adj2" fmla="val 0"/>
                </a:avLst>
              </a:prstGeom>
              <a:solidFill>
                <a:srgbClr val="F479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lvl="0"/>
                <a:r>
                  <a:rPr lang="ko-KR" altLang="en-US" sz="1600" dirty="0">
                    <a:solidFill>
                      <a:prstClr val="white"/>
                    </a:solidFill>
                    <a:latin typeface="경기천년제목 Bold" panose="02020803020101020101" pitchFamily="18" charset="-127"/>
                    <a:ea typeface="경기천년제목 Bold" panose="02020803020101020101" pitchFamily="18" charset="-127"/>
                  </a:rPr>
                  <a:t>낭독기도</a:t>
                </a:r>
                <a:r>
                  <a:rPr lang="en-US" altLang="ko-KR" sz="1200" dirty="0">
                    <a:solidFill>
                      <a:prstClr val="white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[</a:t>
                </a:r>
                <a:r>
                  <a:rPr lang="ko-KR" altLang="en-US" sz="1200" dirty="0" err="1">
                    <a:solidFill>
                      <a:prstClr val="white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다함께</a:t>
                </a:r>
                <a:r>
                  <a:rPr lang="en-US" altLang="ko-KR" sz="1200" dirty="0">
                    <a:solidFill>
                      <a:prstClr val="white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]</a:t>
                </a:r>
                <a:endParaRPr lang="ko-KR" altLang="en-US" sz="1200" dirty="0">
                  <a:solidFill>
                    <a:prstClr val="white"/>
                  </a:solidFill>
                  <a:latin typeface="경기천년제목 Light" panose="02020403020101020101" pitchFamily="18" charset="-127"/>
                  <a:ea typeface="경기천년제목 Light" panose="02020403020101020101" pitchFamily="18" charset="-127"/>
                </a:endParaRPr>
              </a:p>
            </p:txBody>
          </p:sp>
          <p:sp>
            <p:nvSpPr>
              <p:cNvPr id="4" name="사각형: 둥근 모서리 3">
                <a:extLst>
                  <a:ext uri="{FF2B5EF4-FFF2-40B4-BE49-F238E27FC236}">
                    <a16:creationId xmlns:a16="http://schemas.microsoft.com/office/drawing/2014/main" id="{700CCEE7-0B5D-485D-86C5-FC9540E87710}"/>
                  </a:ext>
                </a:extLst>
              </p:cNvPr>
              <p:cNvSpPr/>
              <p:nvPr/>
            </p:nvSpPr>
            <p:spPr>
              <a:xfrm>
                <a:off x="125413" y="110028"/>
                <a:ext cx="3529012" cy="6799869"/>
              </a:xfrm>
              <a:prstGeom prst="roundRect">
                <a:avLst>
                  <a:gd name="adj" fmla="val 4340"/>
                </a:avLst>
              </a:prstGeom>
              <a:noFill/>
              <a:ln w="19050">
                <a:solidFill>
                  <a:srgbClr val="F4792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8E4F95F7-B8F2-4D43-AE42-53ED085BD2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0711" y="6389688"/>
              <a:ext cx="418464" cy="418464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E7898E83-6D85-4102-BA94-DE957E6BAF7C}"/>
              </a:ext>
            </a:extLst>
          </p:cNvPr>
          <p:cNvSpPr txBox="1"/>
          <p:nvPr/>
        </p:nvSpPr>
        <p:spPr>
          <a:xfrm>
            <a:off x="198438" y="522288"/>
            <a:ext cx="3382962" cy="5364162"/>
          </a:xfrm>
          <a:prstGeom prst="rect">
            <a:avLst/>
          </a:prstGeom>
          <a:noFill/>
        </p:spPr>
        <p:txBody>
          <a:bodyPr wrap="square" lIns="36000" tIns="36000" rIns="36000" bIns="36000" spcCol="180000" rtlCol="0">
            <a:noAutofit/>
          </a:bodyPr>
          <a:lstStyle/>
          <a:p>
            <a:pPr marL="177800" indent="-177800" latinLnBrk="1">
              <a:lnSpc>
                <a:spcPct val="200000"/>
              </a:lnSpc>
            </a:pPr>
            <a:r>
              <a:rPr lang="en-US" altLang="ko-KR" sz="1400" b="1" dirty="0">
                <a:solidFill>
                  <a:prstClr val="black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4. </a:t>
            </a:r>
            <a:r>
              <a:rPr lang="ko-KR" altLang="en-US" sz="1400" b="1" dirty="0">
                <a:solidFill>
                  <a:prstClr val="black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교회 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/ 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흉흉한 세상 소문에 동요하지 않으며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오히려 기도할 때로 여기고 가족과 나라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지역사회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(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이웃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)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와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교회를 위해 기도하는 예인가족들 되게 하소서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 </a:t>
            </a:r>
            <a:r>
              <a:rPr lang="ko-KR" altLang="en-US" sz="1400" dirty="0" err="1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아둘람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식구들과 소식을 주고 받게 하시고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서로를 위해 기도하게 하소서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(</a:t>
            </a:r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아멘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)</a:t>
            </a:r>
          </a:p>
          <a:p>
            <a:pPr marL="177800" indent="-177800" latinLnBrk="1">
              <a:lnSpc>
                <a:spcPct val="200000"/>
              </a:lnSpc>
            </a:pPr>
            <a:r>
              <a:rPr lang="en-US" altLang="ko-KR" sz="1400" b="1" dirty="0">
                <a:solidFill>
                  <a:prstClr val="black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5. </a:t>
            </a:r>
            <a:r>
              <a:rPr lang="ko-KR" altLang="en-US" sz="1400" b="1" dirty="0">
                <a:solidFill>
                  <a:prstClr val="black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가족</a:t>
            </a:r>
            <a:r>
              <a:rPr lang="en-US" altLang="ko-KR" sz="1400" b="1" dirty="0">
                <a:solidFill>
                  <a:prstClr val="black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(</a:t>
            </a:r>
            <a:r>
              <a:rPr lang="ko-KR" altLang="en-US" sz="1400" b="1" dirty="0">
                <a:solidFill>
                  <a:prstClr val="black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가정</a:t>
            </a:r>
            <a:r>
              <a:rPr lang="en-US" altLang="ko-KR" sz="1400" b="1" dirty="0">
                <a:solidFill>
                  <a:prstClr val="black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)</a:t>
            </a:r>
            <a:r>
              <a:rPr lang="ko-KR" altLang="en-US" sz="1400" b="1" dirty="0">
                <a:solidFill>
                  <a:prstClr val="black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/ (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인도자의 안내를 따라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)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474F61E5-6579-4935-9B67-17D536341003}"/>
              </a:ext>
            </a:extLst>
          </p:cNvPr>
          <p:cNvSpPr/>
          <p:nvPr/>
        </p:nvSpPr>
        <p:spPr>
          <a:xfrm>
            <a:off x="3264452" y="121921"/>
            <a:ext cx="3899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400" dirty="0">
                <a:solidFill>
                  <a:schemeClr val="bg1"/>
                </a:solidFill>
                <a:latin typeface="경기천년제목 Medium" panose="02020603020101020101" pitchFamily="18" charset="-127"/>
                <a:ea typeface="경기천년제목 Medium" panose="02020603020101020101" pitchFamily="18" charset="-127"/>
              </a:rPr>
              <a:t>6</a:t>
            </a:r>
            <a:endParaRPr lang="ko-KR" altLang="en-US" sz="1400" dirty="0">
              <a:solidFill>
                <a:schemeClr val="bg1"/>
              </a:solidFill>
              <a:latin typeface="경기천년제목 Medium" panose="02020603020101020101" pitchFamily="18" charset="-127"/>
              <a:ea typeface="경기천년제목 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23543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>
            <a:extLst>
              <a:ext uri="{FF2B5EF4-FFF2-40B4-BE49-F238E27FC236}">
                <a16:creationId xmlns:a16="http://schemas.microsoft.com/office/drawing/2014/main" id="{E302CD6C-A9CA-48C0-9B42-A4A76AC4C4B5}"/>
              </a:ext>
            </a:extLst>
          </p:cNvPr>
          <p:cNvGrpSpPr/>
          <p:nvPr/>
        </p:nvGrpSpPr>
        <p:grpSpPr>
          <a:xfrm>
            <a:off x="125413" y="110028"/>
            <a:ext cx="3529012" cy="6799869"/>
            <a:chOff x="125413" y="110028"/>
            <a:chExt cx="3529012" cy="6799869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8293B3A7-DC7B-42E0-BF0A-A12E0E0DA1CC}"/>
                </a:ext>
              </a:extLst>
            </p:cNvPr>
            <p:cNvGrpSpPr/>
            <p:nvPr/>
          </p:nvGrpSpPr>
          <p:grpSpPr>
            <a:xfrm>
              <a:off x="125413" y="110028"/>
              <a:ext cx="3529012" cy="6799869"/>
              <a:chOff x="125413" y="110028"/>
              <a:chExt cx="3529012" cy="6799869"/>
            </a:xfrm>
          </p:grpSpPr>
          <p:sp>
            <p:nvSpPr>
              <p:cNvPr id="6" name="사각형: 둥근 위쪽 모서리 5">
                <a:extLst>
                  <a:ext uri="{FF2B5EF4-FFF2-40B4-BE49-F238E27FC236}">
                    <a16:creationId xmlns:a16="http://schemas.microsoft.com/office/drawing/2014/main" id="{785A8164-73E5-4B0B-96E6-574E023B962E}"/>
                  </a:ext>
                </a:extLst>
              </p:cNvPr>
              <p:cNvSpPr/>
              <p:nvPr/>
            </p:nvSpPr>
            <p:spPr>
              <a:xfrm>
                <a:off x="125413" y="110029"/>
                <a:ext cx="3529012" cy="304309"/>
              </a:xfrm>
              <a:prstGeom prst="round2SameRect">
                <a:avLst>
                  <a:gd name="adj1" fmla="val 42490"/>
                  <a:gd name="adj2" fmla="val 0"/>
                </a:avLst>
              </a:prstGeom>
              <a:solidFill>
                <a:srgbClr val="F479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r>
                  <a:rPr lang="ko-KR" altLang="en-US" sz="1600" dirty="0">
                    <a:solidFill>
                      <a:schemeClr val="bg1"/>
                    </a:solidFill>
                    <a:latin typeface="경기천년제목 Bold" panose="02020803020101020101" pitchFamily="18" charset="-127"/>
                    <a:ea typeface="경기천년제목 Bold" panose="02020803020101020101" pitchFamily="18" charset="-127"/>
                  </a:rPr>
                  <a:t>주기도</a:t>
                </a:r>
                <a:r>
                  <a:rPr lang="en-US" altLang="ko-KR" sz="1200" dirty="0">
                    <a:solidFill>
                      <a:prstClr val="white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[</a:t>
                </a:r>
                <a:r>
                  <a:rPr lang="ko-KR" altLang="en-US" sz="1200" dirty="0" err="1">
                    <a:solidFill>
                      <a:prstClr val="white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다함께</a:t>
                </a:r>
                <a:r>
                  <a:rPr lang="en-US" altLang="ko-KR" sz="1200" dirty="0">
                    <a:solidFill>
                      <a:prstClr val="white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]</a:t>
                </a:r>
                <a:endParaRPr lang="ko-KR" altLang="en-US" sz="1200" dirty="0">
                  <a:latin typeface="경기천년제목 Light" panose="02020403020101020101" pitchFamily="18" charset="-127"/>
                  <a:ea typeface="경기천년제목 Light" panose="02020403020101020101" pitchFamily="18" charset="-127"/>
                </a:endParaRPr>
              </a:p>
            </p:txBody>
          </p:sp>
          <p:sp>
            <p:nvSpPr>
              <p:cNvPr id="4" name="사각형: 둥근 모서리 3">
                <a:extLst>
                  <a:ext uri="{FF2B5EF4-FFF2-40B4-BE49-F238E27FC236}">
                    <a16:creationId xmlns:a16="http://schemas.microsoft.com/office/drawing/2014/main" id="{700CCEE7-0B5D-485D-86C5-FC9540E87710}"/>
                  </a:ext>
                </a:extLst>
              </p:cNvPr>
              <p:cNvSpPr/>
              <p:nvPr/>
            </p:nvSpPr>
            <p:spPr>
              <a:xfrm>
                <a:off x="125413" y="110028"/>
                <a:ext cx="3529012" cy="6799869"/>
              </a:xfrm>
              <a:prstGeom prst="roundRect">
                <a:avLst>
                  <a:gd name="adj" fmla="val 4340"/>
                </a:avLst>
              </a:prstGeom>
              <a:noFill/>
              <a:ln w="19050">
                <a:solidFill>
                  <a:srgbClr val="F4792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8E4F95F7-B8F2-4D43-AE42-53ED085BD2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0711" y="6389688"/>
              <a:ext cx="418464" cy="418464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E7898E83-6D85-4102-BA94-DE957E6BAF7C}"/>
              </a:ext>
            </a:extLst>
          </p:cNvPr>
          <p:cNvSpPr txBox="1"/>
          <p:nvPr/>
        </p:nvSpPr>
        <p:spPr>
          <a:xfrm>
            <a:off x="198438" y="522288"/>
            <a:ext cx="3382961" cy="5364162"/>
          </a:xfrm>
          <a:prstGeom prst="rect">
            <a:avLst/>
          </a:prstGeom>
          <a:noFill/>
        </p:spPr>
        <p:txBody>
          <a:bodyPr wrap="square" lIns="36000" tIns="36000" rIns="36000" bIns="36000" spcCol="180000" rtlCol="0">
            <a:noAutofit/>
          </a:bodyPr>
          <a:lstStyle/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하늘에 계신 우리 아버지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아버지의 이름을 거룩하게 하시며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아버지의 나라가 오게 하시며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아버지의 뜻이 </a:t>
            </a:r>
            <a:r>
              <a:rPr lang="ko-KR" altLang="en-US" sz="1400" dirty="0" err="1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하늘에서와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같이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땅에서도 이루어지게 하소서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 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오늘 우리에게 일용할 양식을 주시고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우리가 우리에게 잘못한 사람을</a:t>
            </a:r>
            <a:endParaRPr lang="en-US" altLang="ko-KR" sz="14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용서하여 준 것같이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우리 죄를 용서하여 주시고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</a:t>
            </a: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우리를 시험에 빠지지 않게 하시고</a:t>
            </a:r>
            <a:endParaRPr lang="en-US" altLang="ko-KR" sz="14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악에서 </a:t>
            </a:r>
            <a:r>
              <a:rPr lang="ko-KR" altLang="en-US" sz="1400" dirty="0" err="1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구하소서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나라와 권능과 영광이</a:t>
            </a:r>
            <a:endParaRPr lang="en-US" altLang="ko-KR" sz="14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latinLnBrk="1">
              <a:lnSpc>
                <a:spcPct val="200000"/>
              </a:lnSpc>
            </a:pP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영원히 아버지의 것입니다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 </a:t>
            </a:r>
            <a:r>
              <a:rPr lang="ko-KR" altLang="en-US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아멘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</a:t>
            </a:r>
            <a:endParaRPr lang="en-US" altLang="ko-KR" sz="1400" dirty="0">
              <a:solidFill>
                <a:prstClr val="black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C88523EB-3C94-4A5E-83DD-EA74BA8A545D}"/>
              </a:ext>
            </a:extLst>
          </p:cNvPr>
          <p:cNvSpPr/>
          <p:nvPr/>
        </p:nvSpPr>
        <p:spPr>
          <a:xfrm>
            <a:off x="3264452" y="121921"/>
            <a:ext cx="3899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400" dirty="0">
                <a:solidFill>
                  <a:schemeClr val="bg1"/>
                </a:solidFill>
                <a:latin typeface="경기천년제목 Medium" panose="02020603020101020101" pitchFamily="18" charset="-127"/>
                <a:ea typeface="경기천년제목 Medium" panose="02020603020101020101" pitchFamily="18" charset="-127"/>
              </a:rPr>
              <a:t>7</a:t>
            </a:r>
            <a:endParaRPr lang="ko-KR" altLang="en-US" sz="1400" dirty="0">
              <a:solidFill>
                <a:schemeClr val="bg1"/>
              </a:solidFill>
              <a:latin typeface="경기천년제목 Medium" panose="02020603020101020101" pitchFamily="18" charset="-127"/>
              <a:ea typeface="경기천년제목 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42963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>
            <a:extLst>
              <a:ext uri="{FF2B5EF4-FFF2-40B4-BE49-F238E27FC236}">
                <a16:creationId xmlns:a16="http://schemas.microsoft.com/office/drawing/2014/main" id="{E302CD6C-A9CA-48C0-9B42-A4A76AC4C4B5}"/>
              </a:ext>
            </a:extLst>
          </p:cNvPr>
          <p:cNvGrpSpPr/>
          <p:nvPr/>
        </p:nvGrpSpPr>
        <p:grpSpPr>
          <a:xfrm>
            <a:off x="125413" y="110028"/>
            <a:ext cx="3529012" cy="6799869"/>
            <a:chOff x="125413" y="110028"/>
            <a:chExt cx="3529012" cy="6799869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8293B3A7-DC7B-42E0-BF0A-A12E0E0DA1CC}"/>
                </a:ext>
              </a:extLst>
            </p:cNvPr>
            <p:cNvGrpSpPr/>
            <p:nvPr/>
          </p:nvGrpSpPr>
          <p:grpSpPr>
            <a:xfrm>
              <a:off x="125413" y="110028"/>
              <a:ext cx="3529012" cy="6799869"/>
              <a:chOff x="125413" y="110028"/>
              <a:chExt cx="3529012" cy="6799869"/>
            </a:xfrm>
          </p:grpSpPr>
          <p:sp>
            <p:nvSpPr>
              <p:cNvPr id="6" name="사각형: 둥근 위쪽 모서리 5">
                <a:extLst>
                  <a:ext uri="{FF2B5EF4-FFF2-40B4-BE49-F238E27FC236}">
                    <a16:creationId xmlns:a16="http://schemas.microsoft.com/office/drawing/2014/main" id="{785A8164-73E5-4B0B-96E6-574E023B962E}"/>
                  </a:ext>
                </a:extLst>
              </p:cNvPr>
              <p:cNvSpPr/>
              <p:nvPr/>
            </p:nvSpPr>
            <p:spPr>
              <a:xfrm>
                <a:off x="125413" y="110029"/>
                <a:ext cx="3529012" cy="304309"/>
              </a:xfrm>
              <a:prstGeom prst="round2SameRect">
                <a:avLst>
                  <a:gd name="adj1" fmla="val 42490"/>
                  <a:gd name="adj2" fmla="val 0"/>
                </a:avLst>
              </a:prstGeom>
              <a:solidFill>
                <a:srgbClr val="F479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lvl="0"/>
                <a:r>
                  <a:rPr lang="ko-KR" altLang="en-US" sz="1600" dirty="0" err="1">
                    <a:solidFill>
                      <a:prstClr val="white"/>
                    </a:solidFill>
                    <a:latin typeface="경기천년제목 Bold" panose="02020803020101020101" pitchFamily="18" charset="-127"/>
                    <a:ea typeface="경기천년제목 Bold" panose="02020803020101020101" pitchFamily="18" charset="-127"/>
                  </a:rPr>
                  <a:t>성경봉독</a:t>
                </a:r>
                <a:r>
                  <a:rPr lang="en-US" altLang="ko-KR" sz="1200" dirty="0">
                    <a:solidFill>
                      <a:prstClr val="white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[</a:t>
                </a:r>
                <a:r>
                  <a:rPr lang="ko-KR" altLang="en-US" sz="1200" dirty="0" err="1">
                    <a:solidFill>
                      <a:prstClr val="white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다함께</a:t>
                </a:r>
                <a:r>
                  <a:rPr lang="en-US" altLang="ko-KR" sz="1200" dirty="0">
                    <a:solidFill>
                      <a:prstClr val="white"/>
                    </a:solidFill>
                    <a:latin typeface="경기천년제목 Light" panose="02020403020101020101" pitchFamily="18" charset="-127"/>
                    <a:ea typeface="경기천년제목 Light" panose="02020403020101020101" pitchFamily="18" charset="-127"/>
                  </a:rPr>
                  <a:t>]</a:t>
                </a:r>
                <a:endParaRPr lang="ko-KR" altLang="en-US" sz="1200" dirty="0">
                  <a:solidFill>
                    <a:prstClr val="white"/>
                  </a:solidFill>
                  <a:latin typeface="경기천년제목 Light" panose="02020403020101020101" pitchFamily="18" charset="-127"/>
                  <a:ea typeface="경기천년제목 Light" panose="02020403020101020101" pitchFamily="18" charset="-127"/>
                </a:endParaRPr>
              </a:p>
            </p:txBody>
          </p:sp>
          <p:sp>
            <p:nvSpPr>
              <p:cNvPr id="4" name="사각형: 둥근 모서리 3">
                <a:extLst>
                  <a:ext uri="{FF2B5EF4-FFF2-40B4-BE49-F238E27FC236}">
                    <a16:creationId xmlns:a16="http://schemas.microsoft.com/office/drawing/2014/main" id="{700CCEE7-0B5D-485D-86C5-FC9540E87710}"/>
                  </a:ext>
                </a:extLst>
              </p:cNvPr>
              <p:cNvSpPr/>
              <p:nvPr/>
            </p:nvSpPr>
            <p:spPr>
              <a:xfrm>
                <a:off x="125413" y="110028"/>
                <a:ext cx="3529012" cy="6799869"/>
              </a:xfrm>
              <a:prstGeom prst="roundRect">
                <a:avLst>
                  <a:gd name="adj" fmla="val 4340"/>
                </a:avLst>
              </a:prstGeom>
              <a:noFill/>
              <a:ln w="19050">
                <a:solidFill>
                  <a:srgbClr val="F4792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8E4F95F7-B8F2-4D43-AE42-53ED085BD2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0711" y="6389688"/>
              <a:ext cx="418464" cy="418464"/>
            </a:xfrm>
            <a:prstGeom prst="rect">
              <a:avLst/>
            </a:prstGeom>
          </p:spPr>
        </p:pic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90CEE35A-CE80-4D2B-B024-31DC88202FBF}"/>
              </a:ext>
            </a:extLst>
          </p:cNvPr>
          <p:cNvSpPr txBox="1"/>
          <p:nvPr/>
        </p:nvSpPr>
        <p:spPr>
          <a:xfrm>
            <a:off x="205267" y="522288"/>
            <a:ext cx="3376134" cy="1765190"/>
          </a:xfrm>
          <a:prstGeom prst="rect">
            <a:avLst/>
          </a:prstGeom>
          <a:noFill/>
        </p:spPr>
        <p:txBody>
          <a:bodyPr wrap="square" lIns="36000" tIns="36000" rIns="36000" bIns="36000" spcCol="180000" rtlCol="0">
            <a:noAutofit/>
          </a:bodyPr>
          <a:lstStyle/>
          <a:p>
            <a:pPr marL="177800" indent="-177800" latinLnBrk="1">
              <a:lnSpc>
                <a:spcPct val="20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① 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가정에서 정한 본문</a:t>
            </a:r>
          </a:p>
          <a:p>
            <a:pPr marL="177800" indent="-177800" latinLnBrk="1">
              <a:lnSpc>
                <a:spcPct val="200000"/>
              </a:lnSpc>
            </a:pP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② 교회에서 정한 본문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(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마가복음 </a:t>
            </a:r>
            <a:r>
              <a:rPr lang="en-US" altLang="ko-KR" sz="1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2:18-28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55D59B-BBC2-457A-A005-7869FCB1B388}"/>
              </a:ext>
            </a:extLst>
          </p:cNvPr>
          <p:cNvSpPr txBox="1"/>
          <p:nvPr/>
        </p:nvSpPr>
        <p:spPr>
          <a:xfrm>
            <a:off x="205267" y="3509963"/>
            <a:ext cx="3376134" cy="2651140"/>
          </a:xfrm>
          <a:prstGeom prst="rect">
            <a:avLst/>
          </a:prstGeom>
          <a:noFill/>
        </p:spPr>
        <p:txBody>
          <a:bodyPr wrap="square" lIns="36000" tIns="36000" rIns="36000" bIns="36000" spcCol="180000" rtlCol="0">
            <a:noAutofit/>
          </a:bodyPr>
          <a:lstStyle/>
          <a:p>
            <a:pPr marL="177800" indent="-177800" latinLnBrk="1">
              <a:lnSpc>
                <a:spcPct val="200000"/>
              </a:lnSpc>
            </a:pP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① 각자가 본문을 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1,2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회 정독 합니다</a:t>
            </a:r>
            <a:r>
              <a:rPr lang="en-US" altLang="ko-KR" sz="1100" dirty="0">
                <a:solidFill>
                  <a:schemeClr val="bg1">
                    <a:lumMod val="50000"/>
                  </a:scheme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(5</a:t>
            </a:r>
            <a:r>
              <a:rPr lang="ko-KR" altLang="en-US" sz="1100" dirty="0">
                <a:solidFill>
                  <a:schemeClr val="bg1">
                    <a:lumMod val="50000"/>
                  </a:scheme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분</a:t>
            </a:r>
            <a:r>
              <a:rPr lang="en-US" altLang="ko-KR" sz="1100" dirty="0">
                <a:solidFill>
                  <a:schemeClr val="bg1">
                    <a:lumMod val="50000"/>
                  </a:scheme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-10</a:t>
            </a:r>
            <a:r>
              <a:rPr lang="ko-KR" altLang="en-US" sz="1100" dirty="0">
                <a:solidFill>
                  <a:schemeClr val="bg1">
                    <a:lumMod val="50000"/>
                  </a:scheme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분</a:t>
            </a:r>
            <a:r>
              <a:rPr lang="en-US" altLang="ko-KR" sz="1100" dirty="0">
                <a:solidFill>
                  <a:schemeClr val="bg1">
                    <a:lumMod val="50000"/>
                  </a:schemeClr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)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</a:t>
            </a:r>
          </a:p>
          <a:p>
            <a:pPr marL="177800" indent="-177800" latinLnBrk="1">
              <a:lnSpc>
                <a:spcPct val="20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② 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본문에서 알게 된 사실과 느낀 점들을 가족들과 돌아가며 나눕니다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</a:t>
            </a:r>
          </a:p>
          <a:p>
            <a:pPr marL="177800" indent="-177800" latinLnBrk="1">
              <a:lnSpc>
                <a:spcPct val="20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③ 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인도자는 참석자들과 나눈 내용을 간추려 정리하고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이 내용으로 기도하고 마칩니다</a:t>
            </a:r>
            <a:r>
              <a:rPr lang="en-US" altLang="ko-KR" sz="1400" dirty="0">
                <a:solidFill>
                  <a:prstClr val="black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</a:t>
            </a:r>
          </a:p>
        </p:txBody>
      </p:sp>
      <p:sp>
        <p:nvSpPr>
          <p:cNvPr id="12" name="사각형: 둥근 위쪽 모서리 11">
            <a:extLst>
              <a:ext uri="{FF2B5EF4-FFF2-40B4-BE49-F238E27FC236}">
                <a16:creationId xmlns:a16="http://schemas.microsoft.com/office/drawing/2014/main" id="{F221DA1A-70CC-4305-8CE9-ADAABC03B6F0}"/>
              </a:ext>
            </a:extLst>
          </p:cNvPr>
          <p:cNvSpPr/>
          <p:nvPr/>
        </p:nvSpPr>
        <p:spPr>
          <a:xfrm>
            <a:off x="125413" y="3205652"/>
            <a:ext cx="3529012" cy="304309"/>
          </a:xfrm>
          <a:prstGeom prst="round2SameRect">
            <a:avLst>
              <a:gd name="adj1" fmla="val 42490"/>
              <a:gd name="adj2" fmla="val 0"/>
            </a:avLst>
          </a:prstGeom>
          <a:solidFill>
            <a:srgbClr val="F479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ko-KR" altLang="en-US" sz="1600" dirty="0">
                <a:solidFill>
                  <a:prstClr val="white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공동체해석</a:t>
            </a:r>
            <a:r>
              <a:rPr lang="en-US" altLang="ko-KR" sz="1200" dirty="0">
                <a:solidFill>
                  <a:prstClr val="white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[</a:t>
            </a:r>
            <a:r>
              <a:rPr lang="ko-KR" altLang="en-US" sz="1200" dirty="0" err="1">
                <a:solidFill>
                  <a:prstClr val="white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다함께</a:t>
            </a:r>
            <a:r>
              <a:rPr lang="en-US" altLang="ko-KR" sz="1200" dirty="0">
                <a:solidFill>
                  <a:prstClr val="white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]</a:t>
            </a:r>
            <a:endParaRPr lang="ko-KR" altLang="en-US" sz="1200" dirty="0">
              <a:solidFill>
                <a:prstClr val="white"/>
              </a:solidFill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8F1DABDF-8F09-4A68-875F-AE4BD32964BD}"/>
              </a:ext>
            </a:extLst>
          </p:cNvPr>
          <p:cNvSpPr/>
          <p:nvPr/>
        </p:nvSpPr>
        <p:spPr>
          <a:xfrm>
            <a:off x="3264452" y="121921"/>
            <a:ext cx="3899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400" dirty="0">
                <a:solidFill>
                  <a:schemeClr val="bg1"/>
                </a:solidFill>
                <a:latin typeface="경기천년제목 Medium" panose="02020603020101020101" pitchFamily="18" charset="-127"/>
                <a:ea typeface="경기천년제목 Medium" panose="02020603020101020101" pitchFamily="18" charset="-127"/>
              </a:rPr>
              <a:t>8</a:t>
            </a:r>
            <a:endParaRPr lang="ko-KR" altLang="en-US" sz="1400" dirty="0">
              <a:solidFill>
                <a:schemeClr val="bg1"/>
              </a:solidFill>
              <a:latin typeface="경기천년제목 Medium" panose="02020603020101020101" pitchFamily="18" charset="-127"/>
              <a:ea typeface="경기천년제목 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6513364"/>
      </p:ext>
    </p:extLst>
  </p:cSld>
  <p:clrMapOvr>
    <a:masterClrMapping/>
  </p:clrMapOvr>
</p:sld>
</file>

<file path=ppt/theme/theme1.xml><?xml version="1.0" encoding="utf-8"?>
<a:theme xmlns:a="http://schemas.openxmlformats.org/drawingml/2006/main" name="4대3기본세팅테마1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4대3기본세팅테마1" id="{95BB8FEE-3EF4-4D6B-B1C3-DECF7F69E3CD}" vid="{7849DCBD-6F1F-41A0-B6E3-135EB071529F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4대3기본세팅테마1</Template>
  <TotalTime>1498</TotalTime>
  <Words>937</Words>
  <Application>Microsoft Office PowerPoint</Application>
  <PresentationFormat>사용자 지정</PresentationFormat>
  <Paragraphs>122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23" baseType="lpstr">
      <vt:lpstr>경기천년바탕 Bold</vt:lpstr>
      <vt:lpstr>경기천년바탕 Regular</vt:lpstr>
      <vt:lpstr>경기천년제목 Bold</vt:lpstr>
      <vt:lpstr>경기천년제목 Light</vt:lpstr>
      <vt:lpstr>경기천년제목 Medium</vt:lpstr>
      <vt:lpstr>맑은 고딕</vt:lpstr>
      <vt:lpstr>Arial</vt:lpstr>
      <vt:lpstr>Calibri</vt:lpstr>
      <vt:lpstr>Calibri Light</vt:lpstr>
      <vt:lpstr>4대3기본세팅테마1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유치부 주일예배 순서-</dc:title>
  <dc:creator>office</dc:creator>
  <cp:lastModifiedBy>office</cp:lastModifiedBy>
  <cp:revision>92</cp:revision>
  <cp:lastPrinted>2020-02-29T02:30:22Z</cp:lastPrinted>
  <dcterms:created xsi:type="dcterms:W3CDTF">2020-02-22T11:00:32Z</dcterms:created>
  <dcterms:modified xsi:type="dcterms:W3CDTF">2020-02-29T03:43:00Z</dcterms:modified>
</cp:coreProperties>
</file>